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0" r:id="rId4"/>
    <p:sldId id="269" r:id="rId5"/>
    <p:sldId id="283" r:id="rId6"/>
    <p:sldId id="284" r:id="rId7"/>
    <p:sldId id="276" r:id="rId8"/>
    <p:sldId id="278" r:id="rId9"/>
    <p:sldId id="277" r:id="rId10"/>
    <p:sldId id="257" r:id="rId11"/>
    <p:sldId id="280" r:id="rId12"/>
    <p:sldId id="274" r:id="rId13"/>
    <p:sldId id="282" r:id="rId14"/>
    <p:sldId id="294" r:id="rId15"/>
    <p:sldId id="286" r:id="rId16"/>
    <p:sldId id="285" r:id="rId17"/>
    <p:sldId id="287" r:id="rId18"/>
    <p:sldId id="291" r:id="rId19"/>
    <p:sldId id="288" r:id="rId20"/>
    <p:sldId id="289" r:id="rId21"/>
    <p:sldId id="290" r:id="rId22"/>
    <p:sldId id="271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39D90-1D78-4EB8-B5AF-67B1B837BD87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E25E97-2F32-4FA3-8F2B-30E50BFB8B90}">
      <dgm:prSet phldrT="[Text]"/>
      <dgm:spPr/>
      <dgm:t>
        <a:bodyPr/>
        <a:lstStyle/>
        <a:p>
          <a:r>
            <a:rPr lang="en-US" dirty="0" smtClean="0"/>
            <a:t>Circulations &amp; Reserves</a:t>
          </a:r>
          <a:endParaRPr lang="en-US" dirty="0"/>
        </a:p>
      </dgm:t>
    </dgm:pt>
    <dgm:pt modelId="{12D786A0-F857-4785-851A-D030DCDF3F09}" type="parTrans" cxnId="{EF8A9033-BD7A-443B-B371-8C5039525EE2}">
      <dgm:prSet/>
      <dgm:spPr/>
      <dgm:t>
        <a:bodyPr/>
        <a:lstStyle/>
        <a:p>
          <a:endParaRPr lang="en-US"/>
        </a:p>
      </dgm:t>
    </dgm:pt>
    <dgm:pt modelId="{AE6CD1D0-7439-468A-92F8-4EB340B573B7}" type="sibTrans" cxnId="{EF8A9033-BD7A-443B-B371-8C5039525EE2}">
      <dgm:prSet/>
      <dgm:spPr/>
      <dgm:t>
        <a:bodyPr/>
        <a:lstStyle/>
        <a:p>
          <a:endParaRPr lang="en-US"/>
        </a:p>
      </dgm:t>
    </dgm:pt>
    <dgm:pt modelId="{DBF3F3DF-6446-475C-853C-DADAFE85808C}">
      <dgm:prSet phldrT="[Text]"/>
      <dgm:spPr/>
      <dgm:t>
        <a:bodyPr/>
        <a:lstStyle/>
        <a:p>
          <a:r>
            <a:rPr lang="en-US" dirty="0" smtClean="0"/>
            <a:t>Equipment on Loan</a:t>
          </a:r>
          <a:endParaRPr lang="en-US" dirty="0"/>
        </a:p>
      </dgm:t>
    </dgm:pt>
    <dgm:pt modelId="{B4E055A1-1A76-4C30-AC84-31D34B725EC8}" type="parTrans" cxnId="{9A38B869-AFBC-4A75-A5CD-0F8D5A6BAD80}">
      <dgm:prSet/>
      <dgm:spPr/>
      <dgm:t>
        <a:bodyPr/>
        <a:lstStyle/>
        <a:p>
          <a:endParaRPr lang="en-US"/>
        </a:p>
      </dgm:t>
    </dgm:pt>
    <dgm:pt modelId="{CB5EF8EF-2A67-4713-8B73-0C59530390F6}" type="sibTrans" cxnId="{9A38B869-AFBC-4A75-A5CD-0F8D5A6BAD80}">
      <dgm:prSet/>
      <dgm:spPr/>
      <dgm:t>
        <a:bodyPr/>
        <a:lstStyle/>
        <a:p>
          <a:endParaRPr lang="en-US"/>
        </a:p>
      </dgm:t>
    </dgm:pt>
    <dgm:pt modelId="{F8562D4B-357C-480A-B9B2-A06ACFD195EF}">
      <dgm:prSet phldrT="[Text]"/>
      <dgm:spPr/>
      <dgm:t>
        <a:bodyPr/>
        <a:lstStyle/>
        <a:p>
          <a:r>
            <a:rPr lang="en-US" dirty="0" smtClean="0"/>
            <a:t>Book search</a:t>
          </a:r>
          <a:endParaRPr lang="en-US" dirty="0"/>
        </a:p>
      </dgm:t>
    </dgm:pt>
    <dgm:pt modelId="{46EB9C52-CF2E-4ECC-907D-098A08CD9BD2}" type="parTrans" cxnId="{7F241D12-185B-4895-BA17-1182CB22BCEA}">
      <dgm:prSet/>
      <dgm:spPr/>
      <dgm:t>
        <a:bodyPr/>
        <a:lstStyle/>
        <a:p>
          <a:endParaRPr lang="en-US"/>
        </a:p>
      </dgm:t>
    </dgm:pt>
    <dgm:pt modelId="{F0D84E1A-57A1-45A9-93AC-BA19A798806C}" type="sibTrans" cxnId="{7F241D12-185B-4895-BA17-1182CB22BCEA}">
      <dgm:prSet/>
      <dgm:spPr/>
      <dgm:t>
        <a:bodyPr/>
        <a:lstStyle/>
        <a:p>
          <a:endParaRPr lang="en-US"/>
        </a:p>
      </dgm:t>
    </dgm:pt>
    <dgm:pt modelId="{070CC655-D77E-43FD-953B-FE61EE8251D3}">
      <dgm:prSet phldrT="[Text]"/>
      <dgm:spPr/>
      <dgm:t>
        <a:bodyPr/>
        <a:lstStyle/>
        <a:p>
          <a:r>
            <a:rPr lang="en-US" dirty="0" smtClean="0"/>
            <a:t>Inter Library Loans</a:t>
          </a:r>
          <a:endParaRPr lang="en-US" dirty="0"/>
        </a:p>
      </dgm:t>
    </dgm:pt>
    <dgm:pt modelId="{A34DF5BF-0A8A-4E39-B5A4-CB797807FD89}" type="parTrans" cxnId="{71C655F4-C34A-4411-9CE5-C26E4E78E5D2}">
      <dgm:prSet/>
      <dgm:spPr/>
      <dgm:t>
        <a:bodyPr/>
        <a:lstStyle/>
        <a:p>
          <a:endParaRPr lang="en-US"/>
        </a:p>
      </dgm:t>
    </dgm:pt>
    <dgm:pt modelId="{1943F68F-805D-457E-9571-D5880F3740F1}" type="sibTrans" cxnId="{71C655F4-C34A-4411-9CE5-C26E4E78E5D2}">
      <dgm:prSet/>
      <dgm:spPr/>
      <dgm:t>
        <a:bodyPr/>
        <a:lstStyle/>
        <a:p>
          <a:endParaRPr lang="en-US"/>
        </a:p>
      </dgm:t>
    </dgm:pt>
    <dgm:pt modelId="{DEB107EB-6251-4D96-A6DA-3799E09A85D1}">
      <dgm:prSet phldrT="[Text]"/>
      <dgm:spPr/>
      <dgm:t>
        <a:bodyPr/>
        <a:lstStyle/>
        <a:p>
          <a:r>
            <a:rPr lang="en-US" dirty="0" smtClean="0"/>
            <a:t>Directional Help</a:t>
          </a:r>
          <a:endParaRPr lang="en-US" dirty="0"/>
        </a:p>
      </dgm:t>
    </dgm:pt>
    <dgm:pt modelId="{335B7620-9961-4399-A7B6-08AAA5EAF9C9}" type="parTrans" cxnId="{8C67C82F-ED77-48E3-8DD0-55F2784CA309}">
      <dgm:prSet/>
      <dgm:spPr/>
      <dgm:t>
        <a:bodyPr/>
        <a:lstStyle/>
        <a:p>
          <a:endParaRPr lang="en-US"/>
        </a:p>
      </dgm:t>
    </dgm:pt>
    <dgm:pt modelId="{B04D22F7-ECB1-43E0-8F06-AB698959218B}" type="sibTrans" cxnId="{8C67C82F-ED77-48E3-8DD0-55F2784CA309}">
      <dgm:prSet/>
      <dgm:spPr/>
      <dgm:t>
        <a:bodyPr/>
        <a:lstStyle/>
        <a:p>
          <a:endParaRPr lang="en-US"/>
        </a:p>
      </dgm:t>
    </dgm:pt>
    <dgm:pt modelId="{392AA45C-E494-4F7A-B4F0-3883DB7CBAA8}">
      <dgm:prSet phldrT="[Text]"/>
      <dgm:spPr/>
      <dgm:t>
        <a:bodyPr/>
        <a:lstStyle/>
        <a:p>
          <a:r>
            <a:rPr lang="en-US" dirty="0" smtClean="0"/>
            <a:t>Course reserves</a:t>
          </a:r>
          <a:endParaRPr lang="en-US" dirty="0"/>
        </a:p>
      </dgm:t>
    </dgm:pt>
    <dgm:pt modelId="{1987DC03-3D40-4A5C-870F-45498060DE34}" type="parTrans" cxnId="{0182354C-D917-489C-BFB0-45BD2849D6B4}">
      <dgm:prSet/>
      <dgm:spPr/>
      <dgm:t>
        <a:bodyPr/>
        <a:lstStyle/>
        <a:p>
          <a:endParaRPr lang="en-US"/>
        </a:p>
      </dgm:t>
    </dgm:pt>
    <dgm:pt modelId="{2A7BA697-D65C-476F-A520-6E2871F0673D}" type="sibTrans" cxnId="{0182354C-D917-489C-BFB0-45BD2849D6B4}">
      <dgm:prSet/>
      <dgm:spPr/>
      <dgm:t>
        <a:bodyPr/>
        <a:lstStyle/>
        <a:p>
          <a:endParaRPr lang="en-US"/>
        </a:p>
      </dgm:t>
    </dgm:pt>
    <dgm:pt modelId="{AA373520-C613-425C-A8D1-66665F4A2578}">
      <dgm:prSet phldrT="[Text]"/>
      <dgm:spPr/>
      <dgm:t>
        <a:bodyPr/>
        <a:lstStyle/>
        <a:p>
          <a:r>
            <a:rPr lang="en-US" dirty="0" smtClean="0"/>
            <a:t>Book Request</a:t>
          </a:r>
          <a:endParaRPr lang="en-US" dirty="0"/>
        </a:p>
      </dgm:t>
    </dgm:pt>
    <dgm:pt modelId="{251E548C-4686-4D83-926D-B67E57E62C08}" type="parTrans" cxnId="{F6710309-C81A-4040-A18E-E61C97E6D337}">
      <dgm:prSet/>
      <dgm:spPr/>
      <dgm:t>
        <a:bodyPr/>
        <a:lstStyle/>
        <a:p>
          <a:endParaRPr lang="en-US"/>
        </a:p>
      </dgm:t>
    </dgm:pt>
    <dgm:pt modelId="{D3022D79-AA3D-45F5-873A-BF9FFC9269F0}" type="sibTrans" cxnId="{F6710309-C81A-4040-A18E-E61C97E6D337}">
      <dgm:prSet/>
      <dgm:spPr/>
      <dgm:t>
        <a:bodyPr/>
        <a:lstStyle/>
        <a:p>
          <a:endParaRPr lang="en-US"/>
        </a:p>
      </dgm:t>
    </dgm:pt>
    <dgm:pt modelId="{583F1EAF-A23D-4493-B754-86C3D36147B6}" type="pres">
      <dgm:prSet presAssocID="{F2739D90-1D78-4EB8-B5AF-67B1B837BD8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21C4E8-0FD6-48A3-A848-6C0F61794D1C}" type="pres">
      <dgm:prSet presAssocID="{DBE25E97-2F32-4FA3-8F2B-30E50BFB8B9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195D088-D350-417F-9917-6E7F590C686F}" type="pres">
      <dgm:prSet presAssocID="{DBF3F3DF-6446-475C-853C-DADAFE85808C}" presName="Accent1" presStyleCnt="0"/>
      <dgm:spPr/>
    </dgm:pt>
    <dgm:pt modelId="{00CF427A-BC84-4FBB-9E6E-5C93B5B2C8DD}" type="pres">
      <dgm:prSet presAssocID="{DBF3F3DF-6446-475C-853C-DADAFE85808C}" presName="Accent" presStyleLbl="bgShp" presStyleIdx="0" presStyleCnt="6"/>
      <dgm:spPr/>
    </dgm:pt>
    <dgm:pt modelId="{5BCED020-93D9-4F45-BF53-28A4B58C1014}" type="pres">
      <dgm:prSet presAssocID="{DBF3F3DF-6446-475C-853C-DADAFE85808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F4BB8-4A42-47DA-8FB7-E39970C43240}" type="pres">
      <dgm:prSet presAssocID="{F8562D4B-357C-480A-B9B2-A06ACFD195EF}" presName="Accent2" presStyleCnt="0"/>
      <dgm:spPr/>
    </dgm:pt>
    <dgm:pt modelId="{A626AA1D-56A1-4991-A850-53701F38E33F}" type="pres">
      <dgm:prSet presAssocID="{F8562D4B-357C-480A-B9B2-A06ACFD195EF}" presName="Accent" presStyleLbl="bgShp" presStyleIdx="1" presStyleCnt="6"/>
      <dgm:spPr/>
    </dgm:pt>
    <dgm:pt modelId="{2B1D68D8-BF81-43DF-96A3-23DEB3D592E7}" type="pres">
      <dgm:prSet presAssocID="{F8562D4B-357C-480A-B9B2-A06ACFD195E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CFD67-7FF7-4AC5-9CBD-81B0F9CCCC49}" type="pres">
      <dgm:prSet presAssocID="{070CC655-D77E-43FD-953B-FE61EE8251D3}" presName="Accent3" presStyleCnt="0"/>
      <dgm:spPr/>
    </dgm:pt>
    <dgm:pt modelId="{B6793B8A-86E6-45DC-A1C3-FEDB399B1EDF}" type="pres">
      <dgm:prSet presAssocID="{070CC655-D77E-43FD-953B-FE61EE8251D3}" presName="Accent" presStyleLbl="bgShp" presStyleIdx="2" presStyleCnt="6"/>
      <dgm:spPr/>
    </dgm:pt>
    <dgm:pt modelId="{590E7FE6-1FED-4629-9ABE-CD5AE8CFCB79}" type="pres">
      <dgm:prSet presAssocID="{070CC655-D77E-43FD-953B-FE61EE8251D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03FA7-080B-4975-9D62-5E4EEA8F9A50}" type="pres">
      <dgm:prSet presAssocID="{DEB107EB-6251-4D96-A6DA-3799E09A85D1}" presName="Accent4" presStyleCnt="0"/>
      <dgm:spPr/>
    </dgm:pt>
    <dgm:pt modelId="{1E32B40E-E22C-478D-B58A-ABABDAB54850}" type="pres">
      <dgm:prSet presAssocID="{DEB107EB-6251-4D96-A6DA-3799E09A85D1}" presName="Accent" presStyleLbl="bgShp" presStyleIdx="3" presStyleCnt="6"/>
      <dgm:spPr/>
    </dgm:pt>
    <dgm:pt modelId="{EC8A846B-72E1-497B-9B74-8B44D30E4B95}" type="pres">
      <dgm:prSet presAssocID="{DEB107EB-6251-4D96-A6DA-3799E09A85D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88BB4-BBD1-4FB6-AF3B-6A31D0B92916}" type="pres">
      <dgm:prSet presAssocID="{392AA45C-E494-4F7A-B4F0-3883DB7CBAA8}" presName="Accent5" presStyleCnt="0"/>
      <dgm:spPr/>
    </dgm:pt>
    <dgm:pt modelId="{A757BB37-E099-4E24-937B-FCB8EAF3788C}" type="pres">
      <dgm:prSet presAssocID="{392AA45C-E494-4F7A-B4F0-3883DB7CBAA8}" presName="Accent" presStyleLbl="bgShp" presStyleIdx="4" presStyleCnt="6"/>
      <dgm:spPr/>
    </dgm:pt>
    <dgm:pt modelId="{53CB457D-8FC3-4CB0-AD6F-B77D873D0817}" type="pres">
      <dgm:prSet presAssocID="{392AA45C-E494-4F7A-B4F0-3883DB7CBAA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58622-D744-414E-AD75-E9772FCD14C3}" type="pres">
      <dgm:prSet presAssocID="{AA373520-C613-425C-A8D1-66665F4A2578}" presName="Accent6" presStyleCnt="0"/>
      <dgm:spPr/>
    </dgm:pt>
    <dgm:pt modelId="{162A9877-B3B9-44EB-9F71-8C03C2C18E26}" type="pres">
      <dgm:prSet presAssocID="{AA373520-C613-425C-A8D1-66665F4A2578}" presName="Accent" presStyleLbl="bgShp" presStyleIdx="5" presStyleCnt="6"/>
      <dgm:spPr/>
    </dgm:pt>
    <dgm:pt modelId="{ACD94005-ACCC-4408-9369-40FFB136D497}" type="pres">
      <dgm:prSet presAssocID="{AA373520-C613-425C-A8D1-66665F4A257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E36D07-5813-40D2-B525-F494ADD312ED}" type="presOf" srcId="{DBE25E97-2F32-4FA3-8F2B-30E50BFB8B90}" destId="{6A21C4E8-0FD6-48A3-A848-6C0F61794D1C}" srcOrd="0" destOrd="0" presId="urn:microsoft.com/office/officeart/2011/layout/HexagonRadial"/>
    <dgm:cxn modelId="{71C655F4-C34A-4411-9CE5-C26E4E78E5D2}" srcId="{DBE25E97-2F32-4FA3-8F2B-30E50BFB8B90}" destId="{070CC655-D77E-43FD-953B-FE61EE8251D3}" srcOrd="2" destOrd="0" parTransId="{A34DF5BF-0A8A-4E39-B5A4-CB797807FD89}" sibTransId="{1943F68F-805D-457E-9571-D5880F3740F1}"/>
    <dgm:cxn modelId="{0182354C-D917-489C-BFB0-45BD2849D6B4}" srcId="{DBE25E97-2F32-4FA3-8F2B-30E50BFB8B90}" destId="{392AA45C-E494-4F7A-B4F0-3883DB7CBAA8}" srcOrd="4" destOrd="0" parTransId="{1987DC03-3D40-4A5C-870F-45498060DE34}" sibTransId="{2A7BA697-D65C-476F-A520-6E2871F0673D}"/>
    <dgm:cxn modelId="{9A26D941-7C61-434C-8F06-2E9B4FB616FF}" type="presOf" srcId="{392AA45C-E494-4F7A-B4F0-3883DB7CBAA8}" destId="{53CB457D-8FC3-4CB0-AD6F-B77D873D0817}" srcOrd="0" destOrd="0" presId="urn:microsoft.com/office/officeart/2011/layout/HexagonRadial"/>
    <dgm:cxn modelId="{8C67C82F-ED77-48E3-8DD0-55F2784CA309}" srcId="{DBE25E97-2F32-4FA3-8F2B-30E50BFB8B90}" destId="{DEB107EB-6251-4D96-A6DA-3799E09A85D1}" srcOrd="3" destOrd="0" parTransId="{335B7620-9961-4399-A7B6-08AAA5EAF9C9}" sibTransId="{B04D22F7-ECB1-43E0-8F06-AB698959218B}"/>
    <dgm:cxn modelId="{9ED4710D-AA33-4C45-A0C9-6A43AAA62AE3}" type="presOf" srcId="{AA373520-C613-425C-A8D1-66665F4A2578}" destId="{ACD94005-ACCC-4408-9369-40FFB136D497}" srcOrd="0" destOrd="0" presId="urn:microsoft.com/office/officeart/2011/layout/HexagonRadial"/>
    <dgm:cxn modelId="{9A38B869-AFBC-4A75-A5CD-0F8D5A6BAD80}" srcId="{DBE25E97-2F32-4FA3-8F2B-30E50BFB8B90}" destId="{DBF3F3DF-6446-475C-853C-DADAFE85808C}" srcOrd="0" destOrd="0" parTransId="{B4E055A1-1A76-4C30-AC84-31D34B725EC8}" sibTransId="{CB5EF8EF-2A67-4713-8B73-0C59530390F6}"/>
    <dgm:cxn modelId="{14966C0C-1092-4322-AA10-FAAE468FE210}" type="presOf" srcId="{F8562D4B-357C-480A-B9B2-A06ACFD195EF}" destId="{2B1D68D8-BF81-43DF-96A3-23DEB3D592E7}" srcOrd="0" destOrd="0" presId="urn:microsoft.com/office/officeart/2011/layout/HexagonRadial"/>
    <dgm:cxn modelId="{3E10D5EE-3E5A-451D-9CDF-F24E494D58B5}" type="presOf" srcId="{DBF3F3DF-6446-475C-853C-DADAFE85808C}" destId="{5BCED020-93D9-4F45-BF53-28A4B58C1014}" srcOrd="0" destOrd="0" presId="urn:microsoft.com/office/officeart/2011/layout/HexagonRadial"/>
    <dgm:cxn modelId="{FDD54635-5BD4-49D5-935F-A577F1A2703E}" type="presOf" srcId="{F2739D90-1D78-4EB8-B5AF-67B1B837BD87}" destId="{583F1EAF-A23D-4493-B754-86C3D36147B6}" srcOrd="0" destOrd="0" presId="urn:microsoft.com/office/officeart/2011/layout/HexagonRadial"/>
    <dgm:cxn modelId="{2A80A916-A15A-4FB9-8144-38A2BB3C97D7}" type="presOf" srcId="{DEB107EB-6251-4D96-A6DA-3799E09A85D1}" destId="{EC8A846B-72E1-497B-9B74-8B44D30E4B95}" srcOrd="0" destOrd="0" presId="urn:microsoft.com/office/officeart/2011/layout/HexagonRadial"/>
    <dgm:cxn modelId="{7F241D12-185B-4895-BA17-1182CB22BCEA}" srcId="{DBE25E97-2F32-4FA3-8F2B-30E50BFB8B90}" destId="{F8562D4B-357C-480A-B9B2-A06ACFD195EF}" srcOrd="1" destOrd="0" parTransId="{46EB9C52-CF2E-4ECC-907D-098A08CD9BD2}" sibTransId="{F0D84E1A-57A1-45A9-93AC-BA19A798806C}"/>
    <dgm:cxn modelId="{F6710309-C81A-4040-A18E-E61C97E6D337}" srcId="{DBE25E97-2F32-4FA3-8F2B-30E50BFB8B90}" destId="{AA373520-C613-425C-A8D1-66665F4A2578}" srcOrd="5" destOrd="0" parTransId="{251E548C-4686-4D83-926D-B67E57E62C08}" sibTransId="{D3022D79-AA3D-45F5-873A-BF9FFC9269F0}"/>
    <dgm:cxn modelId="{3C1E3FDE-F632-4A07-AD4C-2E703A89FDB6}" type="presOf" srcId="{070CC655-D77E-43FD-953B-FE61EE8251D3}" destId="{590E7FE6-1FED-4629-9ABE-CD5AE8CFCB79}" srcOrd="0" destOrd="0" presId="urn:microsoft.com/office/officeart/2011/layout/HexagonRadial"/>
    <dgm:cxn modelId="{EF8A9033-BD7A-443B-B371-8C5039525EE2}" srcId="{F2739D90-1D78-4EB8-B5AF-67B1B837BD87}" destId="{DBE25E97-2F32-4FA3-8F2B-30E50BFB8B90}" srcOrd="0" destOrd="0" parTransId="{12D786A0-F857-4785-851A-D030DCDF3F09}" sibTransId="{AE6CD1D0-7439-468A-92F8-4EB340B573B7}"/>
    <dgm:cxn modelId="{DD73728C-3EF4-4A07-B9F2-D0289A1DED3F}" type="presParOf" srcId="{583F1EAF-A23D-4493-B754-86C3D36147B6}" destId="{6A21C4E8-0FD6-48A3-A848-6C0F61794D1C}" srcOrd="0" destOrd="0" presId="urn:microsoft.com/office/officeart/2011/layout/HexagonRadial"/>
    <dgm:cxn modelId="{9B04EC88-BE31-48E5-BBD2-AE1C81ACEBA7}" type="presParOf" srcId="{583F1EAF-A23D-4493-B754-86C3D36147B6}" destId="{F195D088-D350-417F-9917-6E7F590C686F}" srcOrd="1" destOrd="0" presId="urn:microsoft.com/office/officeart/2011/layout/HexagonRadial"/>
    <dgm:cxn modelId="{FB67AB30-EEF4-4B34-97E2-7819B185BF1E}" type="presParOf" srcId="{F195D088-D350-417F-9917-6E7F590C686F}" destId="{00CF427A-BC84-4FBB-9E6E-5C93B5B2C8DD}" srcOrd="0" destOrd="0" presId="urn:microsoft.com/office/officeart/2011/layout/HexagonRadial"/>
    <dgm:cxn modelId="{95FB18A6-7883-4FD9-8273-C7AC5B1336A3}" type="presParOf" srcId="{583F1EAF-A23D-4493-B754-86C3D36147B6}" destId="{5BCED020-93D9-4F45-BF53-28A4B58C1014}" srcOrd="2" destOrd="0" presId="urn:microsoft.com/office/officeart/2011/layout/HexagonRadial"/>
    <dgm:cxn modelId="{AD32F472-B5C3-41DA-ACB7-38F10FC4D172}" type="presParOf" srcId="{583F1EAF-A23D-4493-B754-86C3D36147B6}" destId="{369F4BB8-4A42-47DA-8FB7-E39970C43240}" srcOrd="3" destOrd="0" presId="urn:microsoft.com/office/officeart/2011/layout/HexagonRadial"/>
    <dgm:cxn modelId="{08426EC7-0CA0-4BC6-8CFB-CEE53FDAD565}" type="presParOf" srcId="{369F4BB8-4A42-47DA-8FB7-E39970C43240}" destId="{A626AA1D-56A1-4991-A850-53701F38E33F}" srcOrd="0" destOrd="0" presId="urn:microsoft.com/office/officeart/2011/layout/HexagonRadial"/>
    <dgm:cxn modelId="{46E2A4E7-A8EE-4D8D-993F-6655F3C113D3}" type="presParOf" srcId="{583F1EAF-A23D-4493-B754-86C3D36147B6}" destId="{2B1D68D8-BF81-43DF-96A3-23DEB3D592E7}" srcOrd="4" destOrd="0" presId="urn:microsoft.com/office/officeart/2011/layout/HexagonRadial"/>
    <dgm:cxn modelId="{C12BB86A-6CD5-4DCC-B0C6-3CAAC4103DA4}" type="presParOf" srcId="{583F1EAF-A23D-4493-B754-86C3D36147B6}" destId="{90BCFD67-7FF7-4AC5-9CBD-81B0F9CCCC49}" srcOrd="5" destOrd="0" presId="urn:microsoft.com/office/officeart/2011/layout/HexagonRadial"/>
    <dgm:cxn modelId="{9BC25DBF-7D21-4AE0-A9EC-6C1F41DD9EA8}" type="presParOf" srcId="{90BCFD67-7FF7-4AC5-9CBD-81B0F9CCCC49}" destId="{B6793B8A-86E6-45DC-A1C3-FEDB399B1EDF}" srcOrd="0" destOrd="0" presId="urn:microsoft.com/office/officeart/2011/layout/HexagonRadial"/>
    <dgm:cxn modelId="{EA17E840-C2F5-4F6B-B097-F750A42C2788}" type="presParOf" srcId="{583F1EAF-A23D-4493-B754-86C3D36147B6}" destId="{590E7FE6-1FED-4629-9ABE-CD5AE8CFCB79}" srcOrd="6" destOrd="0" presId="urn:microsoft.com/office/officeart/2011/layout/HexagonRadial"/>
    <dgm:cxn modelId="{8D82ABDA-1BC8-4AB5-AC09-A5AB964A2D0B}" type="presParOf" srcId="{583F1EAF-A23D-4493-B754-86C3D36147B6}" destId="{FB903FA7-080B-4975-9D62-5E4EEA8F9A50}" srcOrd="7" destOrd="0" presId="urn:microsoft.com/office/officeart/2011/layout/HexagonRadial"/>
    <dgm:cxn modelId="{98427690-1E74-4656-805E-5A8757048C3F}" type="presParOf" srcId="{FB903FA7-080B-4975-9D62-5E4EEA8F9A50}" destId="{1E32B40E-E22C-478D-B58A-ABABDAB54850}" srcOrd="0" destOrd="0" presId="urn:microsoft.com/office/officeart/2011/layout/HexagonRadial"/>
    <dgm:cxn modelId="{ACBA5612-5E58-4E14-94B3-C81B758509D6}" type="presParOf" srcId="{583F1EAF-A23D-4493-B754-86C3D36147B6}" destId="{EC8A846B-72E1-497B-9B74-8B44D30E4B95}" srcOrd="8" destOrd="0" presId="urn:microsoft.com/office/officeart/2011/layout/HexagonRadial"/>
    <dgm:cxn modelId="{2472D043-AD6F-43AE-8906-DA8EC0EDFE87}" type="presParOf" srcId="{583F1EAF-A23D-4493-B754-86C3D36147B6}" destId="{01A88BB4-BBD1-4FB6-AF3B-6A31D0B92916}" srcOrd="9" destOrd="0" presId="urn:microsoft.com/office/officeart/2011/layout/HexagonRadial"/>
    <dgm:cxn modelId="{D356C8A9-0BE4-4C42-960B-B0A432B97CEF}" type="presParOf" srcId="{01A88BB4-BBD1-4FB6-AF3B-6A31D0B92916}" destId="{A757BB37-E099-4E24-937B-FCB8EAF3788C}" srcOrd="0" destOrd="0" presId="urn:microsoft.com/office/officeart/2011/layout/HexagonRadial"/>
    <dgm:cxn modelId="{FA90D8FC-DA53-4644-B547-3915ED6E73E1}" type="presParOf" srcId="{583F1EAF-A23D-4493-B754-86C3D36147B6}" destId="{53CB457D-8FC3-4CB0-AD6F-B77D873D0817}" srcOrd="10" destOrd="0" presId="urn:microsoft.com/office/officeart/2011/layout/HexagonRadial"/>
    <dgm:cxn modelId="{F2001F08-17C7-4585-839C-2680A1F87057}" type="presParOf" srcId="{583F1EAF-A23D-4493-B754-86C3D36147B6}" destId="{DCB58622-D744-414E-AD75-E9772FCD14C3}" srcOrd="11" destOrd="0" presId="urn:microsoft.com/office/officeart/2011/layout/HexagonRadial"/>
    <dgm:cxn modelId="{8008A84E-40AE-4A85-AA55-24B86B5747C9}" type="presParOf" srcId="{DCB58622-D744-414E-AD75-E9772FCD14C3}" destId="{162A9877-B3B9-44EB-9F71-8C03C2C18E26}" srcOrd="0" destOrd="0" presId="urn:microsoft.com/office/officeart/2011/layout/HexagonRadial"/>
    <dgm:cxn modelId="{78B493E7-CDC3-4018-AE3C-405E4C0872D6}" type="presParOf" srcId="{583F1EAF-A23D-4493-B754-86C3D36147B6}" destId="{ACD94005-ACCC-4408-9369-40FFB136D49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C4075-A366-4B4F-B8ED-891613CCEC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BC6201-F351-4E2B-B2C1-65A357EAF0A7}">
      <dgm:prSet phldrT="[Text]"/>
      <dgm:spPr/>
      <dgm:t>
        <a:bodyPr/>
        <a:lstStyle/>
        <a:p>
          <a:r>
            <a:rPr lang="en-US" dirty="0" smtClean="0"/>
            <a:t>Library System</a:t>
          </a:r>
          <a:endParaRPr lang="en-US" dirty="0"/>
        </a:p>
      </dgm:t>
    </dgm:pt>
    <dgm:pt modelId="{A7A547BA-7B3A-49E1-B6A9-190D51011232}" type="parTrans" cxnId="{E06DDE3F-AFAE-4D8A-9926-858A749E1A43}">
      <dgm:prSet/>
      <dgm:spPr/>
      <dgm:t>
        <a:bodyPr/>
        <a:lstStyle/>
        <a:p>
          <a:endParaRPr lang="en-US"/>
        </a:p>
      </dgm:t>
    </dgm:pt>
    <dgm:pt modelId="{1E8C3D63-F21A-4ABE-950D-61B4AB971394}" type="sibTrans" cxnId="{E06DDE3F-AFAE-4D8A-9926-858A749E1A43}">
      <dgm:prSet/>
      <dgm:spPr/>
      <dgm:t>
        <a:bodyPr/>
        <a:lstStyle/>
        <a:p>
          <a:endParaRPr lang="en-US"/>
        </a:p>
      </dgm:t>
    </dgm:pt>
    <dgm:pt modelId="{BB1729A7-2AD3-4550-B411-1AA032304FC3}">
      <dgm:prSet phldrT="[Text]"/>
      <dgm:spPr/>
      <dgm:t>
        <a:bodyPr/>
        <a:lstStyle/>
        <a:p>
          <a:r>
            <a:rPr lang="en-US" dirty="0" smtClean="0"/>
            <a:t>Administrative Services Division</a:t>
          </a:r>
          <a:endParaRPr lang="en-US" dirty="0"/>
        </a:p>
      </dgm:t>
    </dgm:pt>
    <dgm:pt modelId="{831D2627-7A37-4742-89DB-BB2D7272A4A8}" type="parTrans" cxnId="{61E077D5-D3EC-4375-814E-9E055776702C}">
      <dgm:prSet/>
      <dgm:spPr/>
      <dgm:t>
        <a:bodyPr/>
        <a:lstStyle/>
        <a:p>
          <a:endParaRPr lang="en-US"/>
        </a:p>
      </dgm:t>
    </dgm:pt>
    <dgm:pt modelId="{594E0312-0A07-46DB-B008-0E23F49B5A5D}" type="sibTrans" cxnId="{61E077D5-D3EC-4375-814E-9E055776702C}">
      <dgm:prSet/>
      <dgm:spPr/>
      <dgm:t>
        <a:bodyPr/>
        <a:lstStyle/>
        <a:p>
          <a:endParaRPr lang="en-US"/>
        </a:p>
      </dgm:t>
    </dgm:pt>
    <dgm:pt modelId="{853E5D29-59B7-4F4C-AA99-B4D97B73A4D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Public Services Division</a:t>
          </a:r>
        </a:p>
      </dgm:t>
    </dgm:pt>
    <dgm:pt modelId="{83C3F2F0-9F29-4266-99F1-186F2B65CEF8}" type="parTrans" cxnId="{F288E999-9762-4783-9F9A-109A7BE0C793}">
      <dgm:prSet/>
      <dgm:spPr/>
      <dgm:t>
        <a:bodyPr/>
        <a:lstStyle/>
        <a:p>
          <a:endParaRPr lang="en-US"/>
        </a:p>
      </dgm:t>
    </dgm:pt>
    <dgm:pt modelId="{52F505E2-3D33-472F-8752-46E85FC7DD62}" type="sibTrans" cxnId="{F288E999-9762-4783-9F9A-109A7BE0C793}">
      <dgm:prSet/>
      <dgm:spPr/>
      <dgm:t>
        <a:bodyPr/>
        <a:lstStyle/>
        <a:p>
          <a:endParaRPr lang="en-US"/>
        </a:p>
      </dgm:t>
    </dgm:pt>
    <dgm:pt modelId="{8DDBE733-1A5F-4CD3-B7FC-945F6F7BA260}">
      <dgm:prSet phldrT="[Text]"/>
      <dgm:spPr/>
      <dgm:t>
        <a:bodyPr/>
        <a:lstStyle/>
        <a:p>
          <a:r>
            <a:rPr lang="en-US" dirty="0" smtClean="0"/>
            <a:t>Technical Services Division</a:t>
          </a:r>
        </a:p>
      </dgm:t>
    </dgm:pt>
    <dgm:pt modelId="{34445117-A3F5-45F7-8008-DD42C45C48EF}" type="parTrans" cxnId="{D84FFA38-CA82-4BBA-85C4-C5580A45682F}">
      <dgm:prSet/>
      <dgm:spPr/>
      <dgm:t>
        <a:bodyPr/>
        <a:lstStyle/>
        <a:p>
          <a:endParaRPr lang="en-US"/>
        </a:p>
      </dgm:t>
    </dgm:pt>
    <dgm:pt modelId="{AE4CFB56-E618-412E-8B45-B3C5EE907C09}" type="sibTrans" cxnId="{D84FFA38-CA82-4BBA-85C4-C5580A45682F}">
      <dgm:prSet/>
      <dgm:spPr/>
      <dgm:t>
        <a:bodyPr/>
        <a:lstStyle/>
        <a:p>
          <a:endParaRPr lang="en-US"/>
        </a:p>
      </dgm:t>
    </dgm:pt>
    <dgm:pt modelId="{EB095CA1-2331-4CB2-90AE-CF59620E70F1}">
      <dgm:prSet phldrT="[Text]"/>
      <dgm:spPr/>
      <dgm:t>
        <a:bodyPr/>
        <a:lstStyle/>
        <a:p>
          <a:r>
            <a:rPr lang="en-US" dirty="0" smtClean="0"/>
            <a:t>Information Services</a:t>
          </a:r>
        </a:p>
      </dgm:t>
    </dgm:pt>
    <dgm:pt modelId="{2870F357-9730-4966-82BC-C4E3B2EAE0A4}" type="parTrans" cxnId="{C21D231A-B49C-4B43-B7DC-AE379CA82AC0}">
      <dgm:prSet/>
      <dgm:spPr/>
      <dgm:t>
        <a:bodyPr/>
        <a:lstStyle/>
        <a:p>
          <a:endParaRPr lang="en-US"/>
        </a:p>
      </dgm:t>
    </dgm:pt>
    <dgm:pt modelId="{3E26E855-01B1-4519-A134-3DE4CCEC2B10}" type="sibTrans" cxnId="{C21D231A-B49C-4B43-B7DC-AE379CA82AC0}">
      <dgm:prSet/>
      <dgm:spPr/>
      <dgm:t>
        <a:bodyPr/>
        <a:lstStyle/>
        <a:p>
          <a:endParaRPr lang="en-US"/>
        </a:p>
      </dgm:t>
    </dgm:pt>
    <dgm:pt modelId="{024A792D-0CA5-4A18-9BCA-B50EE14181AB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Access Services</a:t>
          </a:r>
        </a:p>
      </dgm:t>
    </dgm:pt>
    <dgm:pt modelId="{FB781906-DE5C-4052-8877-087620738FD8}" type="parTrans" cxnId="{59FB9437-09FF-48F4-B524-2EEC5AF1DE65}">
      <dgm:prSet/>
      <dgm:spPr/>
      <dgm:t>
        <a:bodyPr/>
        <a:lstStyle/>
        <a:p>
          <a:endParaRPr lang="en-US"/>
        </a:p>
      </dgm:t>
    </dgm:pt>
    <dgm:pt modelId="{E8A00244-EE51-45E6-A5C6-92D7F6CCD30A}" type="sibTrans" cxnId="{59FB9437-09FF-48F4-B524-2EEC5AF1DE65}">
      <dgm:prSet/>
      <dgm:spPr/>
      <dgm:t>
        <a:bodyPr/>
        <a:lstStyle/>
        <a:p>
          <a:endParaRPr lang="en-US"/>
        </a:p>
      </dgm:t>
    </dgm:pt>
    <dgm:pt modelId="{B85DADD9-2D19-44D3-A4E7-C2BAD251E807}">
      <dgm:prSet phldrT="[Text]"/>
      <dgm:spPr/>
      <dgm:t>
        <a:bodyPr/>
        <a:lstStyle/>
        <a:p>
          <a:r>
            <a:rPr lang="en-US" dirty="0" smtClean="0"/>
            <a:t>Dean’s Office</a:t>
          </a:r>
          <a:endParaRPr lang="en-US" dirty="0"/>
        </a:p>
      </dgm:t>
    </dgm:pt>
    <dgm:pt modelId="{37533865-F362-4035-BCC7-050AA8E403F9}" type="parTrans" cxnId="{E4C65A5C-F0CA-43AD-870F-8936D82FD5DA}">
      <dgm:prSet/>
      <dgm:spPr/>
      <dgm:t>
        <a:bodyPr/>
        <a:lstStyle/>
        <a:p>
          <a:endParaRPr lang="en-US"/>
        </a:p>
      </dgm:t>
    </dgm:pt>
    <dgm:pt modelId="{A914E7DB-E56A-4C84-B2C3-46CE8CECD325}" type="sibTrans" cxnId="{E4C65A5C-F0CA-43AD-870F-8936D82FD5DA}">
      <dgm:prSet/>
      <dgm:spPr/>
      <dgm:t>
        <a:bodyPr/>
        <a:lstStyle/>
        <a:p>
          <a:endParaRPr lang="en-US"/>
        </a:p>
      </dgm:t>
    </dgm:pt>
    <dgm:pt modelId="{741B46A4-CCC0-46E9-B4D6-C6164048A07E}">
      <dgm:prSet phldrT="[Text]"/>
      <dgm:spPr/>
      <dgm:t>
        <a:bodyPr/>
        <a:lstStyle/>
        <a:p>
          <a:r>
            <a:rPr lang="en-US" dirty="0" smtClean="0"/>
            <a:t>Information technology Division</a:t>
          </a:r>
        </a:p>
      </dgm:t>
    </dgm:pt>
    <dgm:pt modelId="{4B9D6741-571D-4773-AEE2-4CD65C3133B4}" type="parTrans" cxnId="{67EA034B-CAE7-446F-B70C-7AB4372E54C1}">
      <dgm:prSet/>
      <dgm:spPr/>
      <dgm:t>
        <a:bodyPr/>
        <a:lstStyle/>
        <a:p>
          <a:endParaRPr lang="en-US"/>
        </a:p>
      </dgm:t>
    </dgm:pt>
    <dgm:pt modelId="{4427E611-EC64-4D3C-8BA6-2A6A6CC4D560}" type="sibTrans" cxnId="{67EA034B-CAE7-446F-B70C-7AB4372E54C1}">
      <dgm:prSet/>
      <dgm:spPr/>
      <dgm:t>
        <a:bodyPr/>
        <a:lstStyle/>
        <a:p>
          <a:endParaRPr lang="en-US"/>
        </a:p>
      </dgm:t>
    </dgm:pt>
    <dgm:pt modelId="{E2DAC13B-3200-44E5-8906-D44DF2655B7E}">
      <dgm:prSet phldrT="[Text]"/>
      <dgm:spPr/>
      <dgm:t>
        <a:bodyPr/>
        <a:lstStyle/>
        <a:p>
          <a:r>
            <a:rPr lang="en-US" dirty="0" smtClean="0"/>
            <a:t>Collection Management and Special collections division</a:t>
          </a:r>
        </a:p>
      </dgm:t>
    </dgm:pt>
    <dgm:pt modelId="{3323DE34-D8D0-480E-B177-E82D29F3FD0A}" type="parTrans" cxnId="{943323DB-6C2D-4D70-A0B3-CBDD38E1B610}">
      <dgm:prSet/>
      <dgm:spPr/>
      <dgm:t>
        <a:bodyPr/>
        <a:lstStyle/>
        <a:p>
          <a:endParaRPr lang="en-US"/>
        </a:p>
      </dgm:t>
    </dgm:pt>
    <dgm:pt modelId="{D27E8FBE-D1DF-4287-98AD-1D5EE51EAD86}" type="sibTrans" cxnId="{943323DB-6C2D-4D70-A0B3-CBDD38E1B610}">
      <dgm:prSet/>
      <dgm:spPr/>
      <dgm:t>
        <a:bodyPr/>
        <a:lstStyle/>
        <a:p>
          <a:endParaRPr lang="en-US"/>
        </a:p>
      </dgm:t>
    </dgm:pt>
    <dgm:pt modelId="{279EF208-9F3A-4470-8AB2-8E8FA45B57CE}" type="pres">
      <dgm:prSet presAssocID="{4D5C4075-A366-4B4F-B8ED-891613CCEC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E2D2CD-3670-4FC5-BB9F-FF09375BBDE5}" type="pres">
      <dgm:prSet presAssocID="{5CBC6201-F351-4E2B-B2C1-65A357EAF0A7}" presName="hierRoot1" presStyleCnt="0">
        <dgm:presLayoutVars>
          <dgm:hierBranch val="init"/>
        </dgm:presLayoutVars>
      </dgm:prSet>
      <dgm:spPr/>
    </dgm:pt>
    <dgm:pt modelId="{C0F6883D-251D-42E9-973A-75FF112C9D78}" type="pres">
      <dgm:prSet presAssocID="{5CBC6201-F351-4E2B-B2C1-65A357EAF0A7}" presName="rootComposite1" presStyleCnt="0"/>
      <dgm:spPr/>
    </dgm:pt>
    <dgm:pt modelId="{8F294AF7-2F45-4DB9-AD95-4CD171E6F9C7}" type="pres">
      <dgm:prSet presAssocID="{5CBC6201-F351-4E2B-B2C1-65A357EAF0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7966AA-ED6F-43DB-8EF8-90A3ADB20554}" type="pres">
      <dgm:prSet presAssocID="{5CBC6201-F351-4E2B-B2C1-65A357EAF0A7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DC43C4E2-A6D7-4366-88A5-41BD2FDAB6E0}" type="pres">
      <dgm:prSet presAssocID="{5CBC6201-F351-4E2B-B2C1-65A357EAF0A7}" presName="hierChild2" presStyleCnt="0"/>
      <dgm:spPr/>
    </dgm:pt>
    <dgm:pt modelId="{492B4744-AC6B-4C80-A1FE-0A0D8652BF8E}" type="pres">
      <dgm:prSet presAssocID="{831D2627-7A37-4742-89DB-BB2D7272A4A8}" presName="Name37" presStyleLbl="parChTrans1D2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2844D319-B814-446E-A40B-D9D5AF135924}" type="pres">
      <dgm:prSet presAssocID="{BB1729A7-2AD3-4550-B411-1AA032304FC3}" presName="hierRoot2" presStyleCnt="0">
        <dgm:presLayoutVars>
          <dgm:hierBranch val="init"/>
        </dgm:presLayoutVars>
      </dgm:prSet>
      <dgm:spPr/>
    </dgm:pt>
    <dgm:pt modelId="{24726FA2-2DDE-4F45-84BA-9E03C0EE0AFB}" type="pres">
      <dgm:prSet presAssocID="{BB1729A7-2AD3-4550-B411-1AA032304FC3}" presName="rootComposite" presStyleCnt="0"/>
      <dgm:spPr/>
    </dgm:pt>
    <dgm:pt modelId="{A5B4AA3D-2143-4AC2-80A3-C90304D44E30}" type="pres">
      <dgm:prSet presAssocID="{BB1729A7-2AD3-4550-B411-1AA032304FC3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4C1796-A500-44E6-978C-D56400F48E38}" type="pres">
      <dgm:prSet presAssocID="{BB1729A7-2AD3-4550-B411-1AA032304FC3}" presName="rootConnector" presStyleLbl="node2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CBB36489-5299-4044-B316-D62FCB45248A}" type="pres">
      <dgm:prSet presAssocID="{BB1729A7-2AD3-4550-B411-1AA032304FC3}" presName="hierChild4" presStyleCnt="0"/>
      <dgm:spPr/>
    </dgm:pt>
    <dgm:pt modelId="{10369510-AB81-4906-A360-B6BB4E829C4F}" type="pres">
      <dgm:prSet presAssocID="{BB1729A7-2AD3-4550-B411-1AA032304FC3}" presName="hierChild5" presStyleCnt="0"/>
      <dgm:spPr/>
    </dgm:pt>
    <dgm:pt modelId="{1174D179-9366-4D7E-A4D2-5E0C58E20722}" type="pres">
      <dgm:prSet presAssocID="{83C3F2F0-9F29-4266-99F1-186F2B65CEF8}" presName="Name37" presStyleLbl="parChTrans1D2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9DC958DB-51B5-4C5D-BB97-4ED285116D5A}" type="pres">
      <dgm:prSet presAssocID="{853E5D29-59B7-4F4C-AA99-B4D97B73A4D0}" presName="hierRoot2" presStyleCnt="0">
        <dgm:presLayoutVars>
          <dgm:hierBranch val="init"/>
        </dgm:presLayoutVars>
      </dgm:prSet>
      <dgm:spPr/>
    </dgm:pt>
    <dgm:pt modelId="{2AEFA9D6-1B45-4D98-9CFA-780073F514EE}" type="pres">
      <dgm:prSet presAssocID="{853E5D29-59B7-4F4C-AA99-B4D97B73A4D0}" presName="rootComposite" presStyleCnt="0"/>
      <dgm:spPr/>
    </dgm:pt>
    <dgm:pt modelId="{08F53985-A3EE-4C70-A75C-0B16A188BB5E}" type="pres">
      <dgm:prSet presAssocID="{853E5D29-59B7-4F4C-AA99-B4D97B73A4D0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98F109-E1B8-4431-B17D-0CF8B9EA22EB}" type="pres">
      <dgm:prSet presAssocID="{853E5D29-59B7-4F4C-AA99-B4D97B73A4D0}" presName="rootConnector" presStyleLbl="node2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4BFEF5B4-7CD4-43AB-AAB7-7C5FDAC28F16}" type="pres">
      <dgm:prSet presAssocID="{853E5D29-59B7-4F4C-AA99-B4D97B73A4D0}" presName="hierChild4" presStyleCnt="0"/>
      <dgm:spPr/>
    </dgm:pt>
    <dgm:pt modelId="{B25A4F78-19CD-452D-8BC0-C39255A9A21D}" type="pres">
      <dgm:prSet presAssocID="{FB781906-DE5C-4052-8877-087620738FD8}" presName="Name37" presStyleLbl="parChTrans1D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B475A986-4BD8-4502-9522-75FE5E5738D8}" type="pres">
      <dgm:prSet presAssocID="{024A792D-0CA5-4A18-9BCA-B50EE14181AB}" presName="hierRoot2" presStyleCnt="0">
        <dgm:presLayoutVars>
          <dgm:hierBranch val="init"/>
        </dgm:presLayoutVars>
      </dgm:prSet>
      <dgm:spPr/>
    </dgm:pt>
    <dgm:pt modelId="{3BD8FB4A-055C-4A6B-885C-B318EE2027B0}" type="pres">
      <dgm:prSet presAssocID="{024A792D-0CA5-4A18-9BCA-B50EE14181AB}" presName="rootComposite" presStyleCnt="0"/>
      <dgm:spPr/>
    </dgm:pt>
    <dgm:pt modelId="{AE998636-F204-4D1F-8A44-7DA4F7DA055A}" type="pres">
      <dgm:prSet presAssocID="{024A792D-0CA5-4A18-9BCA-B50EE14181A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42481-ED0B-475B-A416-BD55F1D11833}" type="pres">
      <dgm:prSet presAssocID="{024A792D-0CA5-4A18-9BCA-B50EE14181AB}" presName="rootConnector" presStyleLbl="node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AC2A7894-A3D7-4377-95D3-A65DA5F71DA1}" type="pres">
      <dgm:prSet presAssocID="{024A792D-0CA5-4A18-9BCA-B50EE14181AB}" presName="hierChild4" presStyleCnt="0"/>
      <dgm:spPr/>
    </dgm:pt>
    <dgm:pt modelId="{A08147B0-49C8-46B0-A1DB-A4981B9AF058}" type="pres">
      <dgm:prSet presAssocID="{024A792D-0CA5-4A18-9BCA-B50EE14181AB}" presName="hierChild5" presStyleCnt="0"/>
      <dgm:spPr/>
    </dgm:pt>
    <dgm:pt modelId="{7DE98175-21D8-42FA-B490-5808CB169863}" type="pres">
      <dgm:prSet presAssocID="{2870F357-9730-4966-82BC-C4E3B2EAE0A4}" presName="Name37" presStyleLbl="parChTrans1D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5AD53B6-7102-4B5D-9FAB-67649CF382D5}" type="pres">
      <dgm:prSet presAssocID="{EB095CA1-2331-4CB2-90AE-CF59620E70F1}" presName="hierRoot2" presStyleCnt="0">
        <dgm:presLayoutVars>
          <dgm:hierBranch val="init"/>
        </dgm:presLayoutVars>
      </dgm:prSet>
      <dgm:spPr/>
    </dgm:pt>
    <dgm:pt modelId="{01C1BD79-1673-4D92-9E56-C81277009DEA}" type="pres">
      <dgm:prSet presAssocID="{EB095CA1-2331-4CB2-90AE-CF59620E70F1}" presName="rootComposite" presStyleCnt="0"/>
      <dgm:spPr/>
    </dgm:pt>
    <dgm:pt modelId="{D0BF9123-07C8-4033-9F24-243A679A410D}" type="pres">
      <dgm:prSet presAssocID="{EB095CA1-2331-4CB2-90AE-CF59620E70F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84343-FC73-41BA-99CC-912D4D3C3A50}" type="pres">
      <dgm:prSet presAssocID="{EB095CA1-2331-4CB2-90AE-CF59620E70F1}" presName="rootConnector" presStyleLbl="node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5270A97-7B6E-4483-9191-0D8F759B783E}" type="pres">
      <dgm:prSet presAssocID="{EB095CA1-2331-4CB2-90AE-CF59620E70F1}" presName="hierChild4" presStyleCnt="0"/>
      <dgm:spPr/>
    </dgm:pt>
    <dgm:pt modelId="{9E4BB21C-37C8-4E37-9ED5-A21910666078}" type="pres">
      <dgm:prSet presAssocID="{EB095CA1-2331-4CB2-90AE-CF59620E70F1}" presName="hierChild5" presStyleCnt="0"/>
      <dgm:spPr/>
    </dgm:pt>
    <dgm:pt modelId="{77838B39-AFBF-419A-9EFC-967A992A34DD}" type="pres">
      <dgm:prSet presAssocID="{853E5D29-59B7-4F4C-AA99-B4D97B73A4D0}" presName="hierChild5" presStyleCnt="0"/>
      <dgm:spPr/>
    </dgm:pt>
    <dgm:pt modelId="{6ECD93D1-6CAB-4B6D-8959-AF1B95AFFD55}" type="pres">
      <dgm:prSet presAssocID="{34445117-A3F5-45F7-8008-DD42C45C48EF}" presName="Name37" presStyleLbl="parChTrans1D2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A02BCCFA-E51B-4AEE-9895-2D0309EB756A}" type="pres">
      <dgm:prSet presAssocID="{8DDBE733-1A5F-4CD3-B7FC-945F6F7BA260}" presName="hierRoot2" presStyleCnt="0">
        <dgm:presLayoutVars>
          <dgm:hierBranch val="init"/>
        </dgm:presLayoutVars>
      </dgm:prSet>
      <dgm:spPr/>
    </dgm:pt>
    <dgm:pt modelId="{64293774-B95B-4BC3-A503-168E17524103}" type="pres">
      <dgm:prSet presAssocID="{8DDBE733-1A5F-4CD3-B7FC-945F6F7BA260}" presName="rootComposite" presStyleCnt="0"/>
      <dgm:spPr/>
    </dgm:pt>
    <dgm:pt modelId="{A30666B7-C30E-4278-8B51-849C4851D4A3}" type="pres">
      <dgm:prSet presAssocID="{8DDBE733-1A5F-4CD3-B7FC-945F6F7BA260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1788A6-B57F-4780-B5E5-97E9477F061F}" type="pres">
      <dgm:prSet presAssocID="{8DDBE733-1A5F-4CD3-B7FC-945F6F7BA260}" presName="rootConnector" presStyleLbl="node2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A65D1F01-DB8F-4946-A761-DD68362B92A8}" type="pres">
      <dgm:prSet presAssocID="{8DDBE733-1A5F-4CD3-B7FC-945F6F7BA260}" presName="hierChild4" presStyleCnt="0"/>
      <dgm:spPr/>
    </dgm:pt>
    <dgm:pt modelId="{A33BC9F5-6405-4FC3-9A7E-9EADC42EDC90}" type="pres">
      <dgm:prSet presAssocID="{8DDBE733-1A5F-4CD3-B7FC-945F6F7BA260}" presName="hierChild5" presStyleCnt="0"/>
      <dgm:spPr/>
    </dgm:pt>
    <dgm:pt modelId="{683C8FC6-0C77-4871-9C75-CCE8BCEA9018}" type="pres">
      <dgm:prSet presAssocID="{3323DE34-D8D0-480E-B177-E82D29F3FD0A}" presName="Name37" presStyleLbl="parChTrans1D2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572CDCA8-A6A0-4E05-BF42-56F496709CF0}" type="pres">
      <dgm:prSet presAssocID="{E2DAC13B-3200-44E5-8906-D44DF2655B7E}" presName="hierRoot2" presStyleCnt="0">
        <dgm:presLayoutVars>
          <dgm:hierBranch val="init"/>
        </dgm:presLayoutVars>
      </dgm:prSet>
      <dgm:spPr/>
    </dgm:pt>
    <dgm:pt modelId="{FB03B6E4-EC58-4A09-ABA9-691F7951BAB5}" type="pres">
      <dgm:prSet presAssocID="{E2DAC13B-3200-44E5-8906-D44DF2655B7E}" presName="rootComposite" presStyleCnt="0"/>
      <dgm:spPr/>
    </dgm:pt>
    <dgm:pt modelId="{25450D75-8E6B-4553-BFAC-51EFCFE56198}" type="pres">
      <dgm:prSet presAssocID="{E2DAC13B-3200-44E5-8906-D44DF2655B7E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A7041C-C0A9-44C5-862D-86493A54B47D}" type="pres">
      <dgm:prSet presAssocID="{E2DAC13B-3200-44E5-8906-D44DF2655B7E}" presName="rootConnector" presStyleLbl="node2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0BB7FF66-9E97-4968-B53A-5384B659E3A0}" type="pres">
      <dgm:prSet presAssocID="{E2DAC13B-3200-44E5-8906-D44DF2655B7E}" presName="hierChild4" presStyleCnt="0"/>
      <dgm:spPr/>
    </dgm:pt>
    <dgm:pt modelId="{3D44ACBF-F8D8-4850-A392-12C383A2FFCA}" type="pres">
      <dgm:prSet presAssocID="{E2DAC13B-3200-44E5-8906-D44DF2655B7E}" presName="hierChild5" presStyleCnt="0"/>
      <dgm:spPr/>
    </dgm:pt>
    <dgm:pt modelId="{48CBDB6C-4EDA-4230-9F31-6FB83FC5C92C}" type="pres">
      <dgm:prSet presAssocID="{37533865-F362-4035-BCC7-050AA8E403F9}" presName="Name37" presStyleLbl="parChTrans1D2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9C227438-5365-4596-9BC5-472152D7C62D}" type="pres">
      <dgm:prSet presAssocID="{B85DADD9-2D19-44D3-A4E7-C2BAD251E807}" presName="hierRoot2" presStyleCnt="0">
        <dgm:presLayoutVars>
          <dgm:hierBranch val="init"/>
        </dgm:presLayoutVars>
      </dgm:prSet>
      <dgm:spPr/>
    </dgm:pt>
    <dgm:pt modelId="{C13C0B66-14BF-47DD-9252-7349A5327EF5}" type="pres">
      <dgm:prSet presAssocID="{B85DADD9-2D19-44D3-A4E7-C2BAD251E807}" presName="rootComposite" presStyleCnt="0"/>
      <dgm:spPr/>
    </dgm:pt>
    <dgm:pt modelId="{6DC5B373-A684-4A2D-A2C8-056768D6164D}" type="pres">
      <dgm:prSet presAssocID="{B85DADD9-2D19-44D3-A4E7-C2BAD251E807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1F1FE7-BB1D-45DB-86C9-8BB339844625}" type="pres">
      <dgm:prSet presAssocID="{B85DADD9-2D19-44D3-A4E7-C2BAD251E807}" presName="rootConnector" presStyleLbl="node2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21036562-9AB9-4BED-BB4A-5511AD809E46}" type="pres">
      <dgm:prSet presAssocID="{B85DADD9-2D19-44D3-A4E7-C2BAD251E807}" presName="hierChild4" presStyleCnt="0"/>
      <dgm:spPr/>
    </dgm:pt>
    <dgm:pt modelId="{17F201BF-83B3-4B7D-9738-F0171C1E97D5}" type="pres">
      <dgm:prSet presAssocID="{B85DADD9-2D19-44D3-A4E7-C2BAD251E807}" presName="hierChild5" presStyleCnt="0"/>
      <dgm:spPr/>
    </dgm:pt>
    <dgm:pt modelId="{BCE582B1-6CA0-4286-A7F8-EF8A24489A08}" type="pres">
      <dgm:prSet presAssocID="{4B9D6741-571D-4773-AEE2-4CD65C3133B4}" presName="Name37" presStyleLbl="parChTrans1D2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E2441E81-4755-4617-B80B-5EB121AB6624}" type="pres">
      <dgm:prSet presAssocID="{741B46A4-CCC0-46E9-B4D6-C6164048A07E}" presName="hierRoot2" presStyleCnt="0">
        <dgm:presLayoutVars>
          <dgm:hierBranch val="init"/>
        </dgm:presLayoutVars>
      </dgm:prSet>
      <dgm:spPr/>
    </dgm:pt>
    <dgm:pt modelId="{A55354B3-987C-42BF-9CF6-F267F66F9502}" type="pres">
      <dgm:prSet presAssocID="{741B46A4-CCC0-46E9-B4D6-C6164048A07E}" presName="rootComposite" presStyleCnt="0"/>
      <dgm:spPr/>
    </dgm:pt>
    <dgm:pt modelId="{45BB627C-2845-47F6-B523-0B411C86DC54}" type="pres">
      <dgm:prSet presAssocID="{741B46A4-CCC0-46E9-B4D6-C6164048A07E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6E7224-6CF8-4D6E-8B30-26C1F927D66E}" type="pres">
      <dgm:prSet presAssocID="{741B46A4-CCC0-46E9-B4D6-C6164048A07E}" presName="rootConnector" presStyleLbl="node2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32D0D4EA-7B49-41CD-832A-9F4DDFE94482}" type="pres">
      <dgm:prSet presAssocID="{741B46A4-CCC0-46E9-B4D6-C6164048A07E}" presName="hierChild4" presStyleCnt="0"/>
      <dgm:spPr/>
    </dgm:pt>
    <dgm:pt modelId="{D80BD6F6-2EB2-4CD3-A7FE-2B9CEA4604E1}" type="pres">
      <dgm:prSet presAssocID="{741B46A4-CCC0-46E9-B4D6-C6164048A07E}" presName="hierChild5" presStyleCnt="0"/>
      <dgm:spPr/>
    </dgm:pt>
    <dgm:pt modelId="{7B984E3F-0896-4F4B-A817-F3248558730D}" type="pres">
      <dgm:prSet presAssocID="{5CBC6201-F351-4E2B-B2C1-65A357EAF0A7}" presName="hierChild3" presStyleCnt="0"/>
      <dgm:spPr/>
    </dgm:pt>
  </dgm:ptLst>
  <dgm:cxnLst>
    <dgm:cxn modelId="{9FA1FE12-86AA-49D6-B1F9-DA95A139531B}" type="presOf" srcId="{853E5D29-59B7-4F4C-AA99-B4D97B73A4D0}" destId="{FA98F109-E1B8-4431-B17D-0CF8B9EA22EB}" srcOrd="1" destOrd="0" presId="urn:microsoft.com/office/officeart/2005/8/layout/orgChart1"/>
    <dgm:cxn modelId="{E982C527-214E-4BE4-AB39-4576B07A8715}" type="presOf" srcId="{8DDBE733-1A5F-4CD3-B7FC-945F6F7BA260}" destId="{A30666B7-C30E-4278-8B51-849C4851D4A3}" srcOrd="0" destOrd="0" presId="urn:microsoft.com/office/officeart/2005/8/layout/orgChart1"/>
    <dgm:cxn modelId="{61E077D5-D3EC-4375-814E-9E055776702C}" srcId="{5CBC6201-F351-4E2B-B2C1-65A357EAF0A7}" destId="{BB1729A7-2AD3-4550-B411-1AA032304FC3}" srcOrd="0" destOrd="0" parTransId="{831D2627-7A37-4742-89DB-BB2D7272A4A8}" sibTransId="{594E0312-0A07-46DB-B008-0E23F49B5A5D}"/>
    <dgm:cxn modelId="{1C08BCBF-8185-459A-A4B2-32C32452330C}" type="presOf" srcId="{B85DADD9-2D19-44D3-A4E7-C2BAD251E807}" destId="{671F1FE7-BB1D-45DB-86C9-8BB339844625}" srcOrd="1" destOrd="0" presId="urn:microsoft.com/office/officeart/2005/8/layout/orgChart1"/>
    <dgm:cxn modelId="{3428126A-A0E2-47E9-90C7-FC84BD1743B9}" type="presOf" srcId="{8DDBE733-1A5F-4CD3-B7FC-945F6F7BA260}" destId="{421788A6-B57F-4780-B5E5-97E9477F061F}" srcOrd="1" destOrd="0" presId="urn:microsoft.com/office/officeart/2005/8/layout/orgChart1"/>
    <dgm:cxn modelId="{E500F821-E8AA-4C0C-9A70-C3701D60FAB2}" type="presOf" srcId="{024A792D-0CA5-4A18-9BCA-B50EE14181AB}" destId="{65C42481-ED0B-475B-A416-BD55F1D11833}" srcOrd="1" destOrd="0" presId="urn:microsoft.com/office/officeart/2005/8/layout/orgChart1"/>
    <dgm:cxn modelId="{7CA38DF0-16D2-4671-A102-330184BF03F4}" type="presOf" srcId="{BB1729A7-2AD3-4550-B411-1AA032304FC3}" destId="{A5B4AA3D-2143-4AC2-80A3-C90304D44E30}" srcOrd="0" destOrd="0" presId="urn:microsoft.com/office/officeart/2005/8/layout/orgChart1"/>
    <dgm:cxn modelId="{F92D325B-13F0-42AD-87D0-6052E2F627A4}" type="presOf" srcId="{741B46A4-CCC0-46E9-B4D6-C6164048A07E}" destId="{45BB627C-2845-47F6-B523-0B411C86DC54}" srcOrd="0" destOrd="0" presId="urn:microsoft.com/office/officeart/2005/8/layout/orgChart1"/>
    <dgm:cxn modelId="{AC1AD396-CBD7-4C0F-9E54-309E9EEC485B}" type="presOf" srcId="{853E5D29-59B7-4F4C-AA99-B4D97B73A4D0}" destId="{08F53985-A3EE-4C70-A75C-0B16A188BB5E}" srcOrd="0" destOrd="0" presId="urn:microsoft.com/office/officeart/2005/8/layout/orgChart1"/>
    <dgm:cxn modelId="{943323DB-6C2D-4D70-A0B3-CBDD38E1B610}" srcId="{5CBC6201-F351-4E2B-B2C1-65A357EAF0A7}" destId="{E2DAC13B-3200-44E5-8906-D44DF2655B7E}" srcOrd="3" destOrd="0" parTransId="{3323DE34-D8D0-480E-B177-E82D29F3FD0A}" sibTransId="{D27E8FBE-D1DF-4287-98AD-1D5EE51EAD86}"/>
    <dgm:cxn modelId="{59FB9437-09FF-48F4-B524-2EEC5AF1DE65}" srcId="{853E5D29-59B7-4F4C-AA99-B4D97B73A4D0}" destId="{024A792D-0CA5-4A18-9BCA-B50EE14181AB}" srcOrd="0" destOrd="0" parTransId="{FB781906-DE5C-4052-8877-087620738FD8}" sibTransId="{E8A00244-EE51-45E6-A5C6-92D7F6CCD30A}"/>
    <dgm:cxn modelId="{F288E999-9762-4783-9F9A-109A7BE0C793}" srcId="{5CBC6201-F351-4E2B-B2C1-65A357EAF0A7}" destId="{853E5D29-59B7-4F4C-AA99-B4D97B73A4D0}" srcOrd="1" destOrd="0" parTransId="{83C3F2F0-9F29-4266-99F1-186F2B65CEF8}" sibTransId="{52F505E2-3D33-472F-8752-46E85FC7DD62}"/>
    <dgm:cxn modelId="{487086F2-A8FD-40B7-8714-8164EC0972BC}" type="presOf" srcId="{E2DAC13B-3200-44E5-8906-D44DF2655B7E}" destId="{25450D75-8E6B-4553-BFAC-51EFCFE56198}" srcOrd="0" destOrd="0" presId="urn:microsoft.com/office/officeart/2005/8/layout/orgChart1"/>
    <dgm:cxn modelId="{15E601E5-6668-46CB-86BD-3D6FEE2F0D97}" type="presOf" srcId="{BB1729A7-2AD3-4550-B411-1AA032304FC3}" destId="{8B4C1796-A500-44E6-978C-D56400F48E38}" srcOrd="1" destOrd="0" presId="urn:microsoft.com/office/officeart/2005/8/layout/orgChart1"/>
    <dgm:cxn modelId="{C0B3884F-073C-4B50-906A-C2878C94334B}" type="presOf" srcId="{3323DE34-D8D0-480E-B177-E82D29F3FD0A}" destId="{683C8FC6-0C77-4871-9C75-CCE8BCEA9018}" srcOrd="0" destOrd="0" presId="urn:microsoft.com/office/officeart/2005/8/layout/orgChart1"/>
    <dgm:cxn modelId="{059D8C0F-CB04-495D-BB63-BF785509DBE0}" type="presOf" srcId="{37533865-F362-4035-BCC7-050AA8E403F9}" destId="{48CBDB6C-4EDA-4230-9F31-6FB83FC5C92C}" srcOrd="0" destOrd="0" presId="urn:microsoft.com/office/officeart/2005/8/layout/orgChart1"/>
    <dgm:cxn modelId="{EEB722D9-AB86-4F2F-ACCD-604B63EC89D4}" type="presOf" srcId="{B85DADD9-2D19-44D3-A4E7-C2BAD251E807}" destId="{6DC5B373-A684-4A2D-A2C8-056768D6164D}" srcOrd="0" destOrd="0" presId="urn:microsoft.com/office/officeart/2005/8/layout/orgChart1"/>
    <dgm:cxn modelId="{744F52B3-DFF5-49A1-8F7E-5948B8DC3C56}" type="presOf" srcId="{741B46A4-CCC0-46E9-B4D6-C6164048A07E}" destId="{086E7224-6CF8-4D6E-8B30-26C1F927D66E}" srcOrd="1" destOrd="0" presId="urn:microsoft.com/office/officeart/2005/8/layout/orgChart1"/>
    <dgm:cxn modelId="{43F2113B-E4BD-4A6E-9B8B-614876DD18C2}" type="presOf" srcId="{4B9D6741-571D-4773-AEE2-4CD65C3133B4}" destId="{BCE582B1-6CA0-4286-A7F8-EF8A24489A08}" srcOrd="0" destOrd="0" presId="urn:microsoft.com/office/officeart/2005/8/layout/orgChart1"/>
    <dgm:cxn modelId="{E2BBE1D0-099F-49F1-91A9-78B2EB3F7192}" type="presOf" srcId="{EB095CA1-2331-4CB2-90AE-CF59620E70F1}" destId="{34C84343-FC73-41BA-99CC-912D4D3C3A50}" srcOrd="1" destOrd="0" presId="urn:microsoft.com/office/officeart/2005/8/layout/orgChart1"/>
    <dgm:cxn modelId="{4F7294C8-B652-45C1-9B0F-222996EDD593}" type="presOf" srcId="{34445117-A3F5-45F7-8008-DD42C45C48EF}" destId="{6ECD93D1-6CAB-4B6D-8959-AF1B95AFFD55}" srcOrd="0" destOrd="0" presId="urn:microsoft.com/office/officeart/2005/8/layout/orgChart1"/>
    <dgm:cxn modelId="{E7539695-B2DC-4417-8E52-A522BFEB381C}" type="presOf" srcId="{5CBC6201-F351-4E2B-B2C1-65A357EAF0A7}" destId="{C47966AA-ED6F-43DB-8EF8-90A3ADB20554}" srcOrd="1" destOrd="0" presId="urn:microsoft.com/office/officeart/2005/8/layout/orgChart1"/>
    <dgm:cxn modelId="{D84FFA38-CA82-4BBA-85C4-C5580A45682F}" srcId="{5CBC6201-F351-4E2B-B2C1-65A357EAF0A7}" destId="{8DDBE733-1A5F-4CD3-B7FC-945F6F7BA260}" srcOrd="2" destOrd="0" parTransId="{34445117-A3F5-45F7-8008-DD42C45C48EF}" sibTransId="{AE4CFB56-E618-412E-8B45-B3C5EE907C09}"/>
    <dgm:cxn modelId="{DA01E231-AEBB-4270-B413-D482A5327795}" type="presOf" srcId="{E2DAC13B-3200-44E5-8906-D44DF2655B7E}" destId="{F6A7041C-C0A9-44C5-862D-86493A54B47D}" srcOrd="1" destOrd="0" presId="urn:microsoft.com/office/officeart/2005/8/layout/orgChart1"/>
    <dgm:cxn modelId="{CFAF326B-D917-406E-81E4-BEB5CE07ECA9}" type="presOf" srcId="{024A792D-0CA5-4A18-9BCA-B50EE14181AB}" destId="{AE998636-F204-4D1F-8A44-7DA4F7DA055A}" srcOrd="0" destOrd="0" presId="urn:microsoft.com/office/officeart/2005/8/layout/orgChart1"/>
    <dgm:cxn modelId="{C21D231A-B49C-4B43-B7DC-AE379CA82AC0}" srcId="{853E5D29-59B7-4F4C-AA99-B4D97B73A4D0}" destId="{EB095CA1-2331-4CB2-90AE-CF59620E70F1}" srcOrd="1" destOrd="0" parTransId="{2870F357-9730-4966-82BC-C4E3B2EAE0A4}" sibTransId="{3E26E855-01B1-4519-A134-3DE4CCEC2B10}"/>
    <dgm:cxn modelId="{D761384C-BCFB-47C5-B5F7-7DDEA57BF73A}" type="presOf" srcId="{2870F357-9730-4966-82BC-C4E3B2EAE0A4}" destId="{7DE98175-21D8-42FA-B490-5808CB169863}" srcOrd="0" destOrd="0" presId="urn:microsoft.com/office/officeart/2005/8/layout/orgChart1"/>
    <dgm:cxn modelId="{0B50F04B-D1F8-46EB-8168-6AB6625D53E7}" type="presOf" srcId="{831D2627-7A37-4742-89DB-BB2D7272A4A8}" destId="{492B4744-AC6B-4C80-A1FE-0A0D8652BF8E}" srcOrd="0" destOrd="0" presId="urn:microsoft.com/office/officeart/2005/8/layout/orgChart1"/>
    <dgm:cxn modelId="{713A276A-FD76-44F4-B35A-C0D0D12FB0DF}" type="presOf" srcId="{5CBC6201-F351-4E2B-B2C1-65A357EAF0A7}" destId="{8F294AF7-2F45-4DB9-AD95-4CD171E6F9C7}" srcOrd="0" destOrd="0" presId="urn:microsoft.com/office/officeart/2005/8/layout/orgChart1"/>
    <dgm:cxn modelId="{E06DDE3F-AFAE-4D8A-9926-858A749E1A43}" srcId="{4D5C4075-A366-4B4F-B8ED-891613CCEC89}" destId="{5CBC6201-F351-4E2B-B2C1-65A357EAF0A7}" srcOrd="0" destOrd="0" parTransId="{A7A547BA-7B3A-49E1-B6A9-190D51011232}" sibTransId="{1E8C3D63-F21A-4ABE-950D-61B4AB971394}"/>
    <dgm:cxn modelId="{BC460C0B-878A-4FEE-A445-AEC57DA367E7}" type="presOf" srcId="{FB781906-DE5C-4052-8877-087620738FD8}" destId="{B25A4F78-19CD-452D-8BC0-C39255A9A21D}" srcOrd="0" destOrd="0" presId="urn:microsoft.com/office/officeart/2005/8/layout/orgChart1"/>
    <dgm:cxn modelId="{4FF4795D-08D8-4735-A159-BA343FF7E3C8}" type="presOf" srcId="{4D5C4075-A366-4B4F-B8ED-891613CCEC89}" destId="{279EF208-9F3A-4470-8AB2-8E8FA45B57CE}" srcOrd="0" destOrd="0" presId="urn:microsoft.com/office/officeart/2005/8/layout/orgChart1"/>
    <dgm:cxn modelId="{E4C65A5C-F0CA-43AD-870F-8936D82FD5DA}" srcId="{5CBC6201-F351-4E2B-B2C1-65A357EAF0A7}" destId="{B85DADD9-2D19-44D3-A4E7-C2BAD251E807}" srcOrd="4" destOrd="0" parTransId="{37533865-F362-4035-BCC7-050AA8E403F9}" sibTransId="{A914E7DB-E56A-4C84-B2C3-46CE8CECD325}"/>
    <dgm:cxn modelId="{6BC126A8-0BB4-466E-B48C-04A7945D5567}" type="presOf" srcId="{83C3F2F0-9F29-4266-99F1-186F2B65CEF8}" destId="{1174D179-9366-4D7E-A4D2-5E0C58E20722}" srcOrd="0" destOrd="0" presId="urn:microsoft.com/office/officeart/2005/8/layout/orgChart1"/>
    <dgm:cxn modelId="{BD687EA2-5086-4E75-B9A8-2CAC1D3F7CFE}" type="presOf" srcId="{EB095CA1-2331-4CB2-90AE-CF59620E70F1}" destId="{D0BF9123-07C8-4033-9F24-243A679A410D}" srcOrd="0" destOrd="0" presId="urn:microsoft.com/office/officeart/2005/8/layout/orgChart1"/>
    <dgm:cxn modelId="{67EA034B-CAE7-446F-B70C-7AB4372E54C1}" srcId="{5CBC6201-F351-4E2B-B2C1-65A357EAF0A7}" destId="{741B46A4-CCC0-46E9-B4D6-C6164048A07E}" srcOrd="5" destOrd="0" parTransId="{4B9D6741-571D-4773-AEE2-4CD65C3133B4}" sibTransId="{4427E611-EC64-4D3C-8BA6-2A6A6CC4D560}"/>
    <dgm:cxn modelId="{21445668-CFFF-4AF6-A1F7-A8C6D726ED1B}" type="presParOf" srcId="{279EF208-9F3A-4470-8AB2-8E8FA45B57CE}" destId="{0DE2D2CD-3670-4FC5-BB9F-FF09375BBDE5}" srcOrd="0" destOrd="0" presId="urn:microsoft.com/office/officeart/2005/8/layout/orgChart1"/>
    <dgm:cxn modelId="{A829402D-D959-41CD-9233-C1AA928E6290}" type="presParOf" srcId="{0DE2D2CD-3670-4FC5-BB9F-FF09375BBDE5}" destId="{C0F6883D-251D-42E9-973A-75FF112C9D78}" srcOrd="0" destOrd="0" presId="urn:microsoft.com/office/officeart/2005/8/layout/orgChart1"/>
    <dgm:cxn modelId="{51116FA5-B0E2-4ABA-8B25-C83EE4A2CC10}" type="presParOf" srcId="{C0F6883D-251D-42E9-973A-75FF112C9D78}" destId="{8F294AF7-2F45-4DB9-AD95-4CD171E6F9C7}" srcOrd="0" destOrd="0" presId="urn:microsoft.com/office/officeart/2005/8/layout/orgChart1"/>
    <dgm:cxn modelId="{82A12E11-0EAC-4B5D-B30D-005266862C7A}" type="presParOf" srcId="{C0F6883D-251D-42E9-973A-75FF112C9D78}" destId="{C47966AA-ED6F-43DB-8EF8-90A3ADB20554}" srcOrd="1" destOrd="0" presId="urn:microsoft.com/office/officeart/2005/8/layout/orgChart1"/>
    <dgm:cxn modelId="{C04D65A1-4EB0-4899-9A64-89D27B19EE25}" type="presParOf" srcId="{0DE2D2CD-3670-4FC5-BB9F-FF09375BBDE5}" destId="{DC43C4E2-A6D7-4366-88A5-41BD2FDAB6E0}" srcOrd="1" destOrd="0" presId="urn:microsoft.com/office/officeart/2005/8/layout/orgChart1"/>
    <dgm:cxn modelId="{2E9792EA-1DC8-4DBA-B134-3E26D0CA2DBE}" type="presParOf" srcId="{DC43C4E2-A6D7-4366-88A5-41BD2FDAB6E0}" destId="{492B4744-AC6B-4C80-A1FE-0A0D8652BF8E}" srcOrd="0" destOrd="0" presId="urn:microsoft.com/office/officeart/2005/8/layout/orgChart1"/>
    <dgm:cxn modelId="{52FA3FFA-2C48-47D5-A124-63BBEE9E9DAD}" type="presParOf" srcId="{DC43C4E2-A6D7-4366-88A5-41BD2FDAB6E0}" destId="{2844D319-B814-446E-A40B-D9D5AF135924}" srcOrd="1" destOrd="0" presId="urn:microsoft.com/office/officeart/2005/8/layout/orgChart1"/>
    <dgm:cxn modelId="{C63F59A5-5195-42B2-B63E-9F40F007CD65}" type="presParOf" srcId="{2844D319-B814-446E-A40B-D9D5AF135924}" destId="{24726FA2-2DDE-4F45-84BA-9E03C0EE0AFB}" srcOrd="0" destOrd="0" presId="urn:microsoft.com/office/officeart/2005/8/layout/orgChart1"/>
    <dgm:cxn modelId="{BFED78FA-7667-404D-9B97-F755B72AAAE4}" type="presParOf" srcId="{24726FA2-2DDE-4F45-84BA-9E03C0EE0AFB}" destId="{A5B4AA3D-2143-4AC2-80A3-C90304D44E30}" srcOrd="0" destOrd="0" presId="urn:microsoft.com/office/officeart/2005/8/layout/orgChart1"/>
    <dgm:cxn modelId="{C4113843-FDBB-485F-9CDC-F37B525D2709}" type="presParOf" srcId="{24726FA2-2DDE-4F45-84BA-9E03C0EE0AFB}" destId="{8B4C1796-A500-44E6-978C-D56400F48E38}" srcOrd="1" destOrd="0" presId="urn:microsoft.com/office/officeart/2005/8/layout/orgChart1"/>
    <dgm:cxn modelId="{DFB1C7B5-DEC3-4039-81AD-24886410FDAF}" type="presParOf" srcId="{2844D319-B814-446E-A40B-D9D5AF135924}" destId="{CBB36489-5299-4044-B316-D62FCB45248A}" srcOrd="1" destOrd="0" presId="urn:microsoft.com/office/officeart/2005/8/layout/orgChart1"/>
    <dgm:cxn modelId="{7F5E63AD-D716-43E8-8070-5E70389DEB05}" type="presParOf" srcId="{2844D319-B814-446E-A40B-D9D5AF135924}" destId="{10369510-AB81-4906-A360-B6BB4E829C4F}" srcOrd="2" destOrd="0" presId="urn:microsoft.com/office/officeart/2005/8/layout/orgChart1"/>
    <dgm:cxn modelId="{B8D14160-2017-4F7E-AF31-38C10C5C18B7}" type="presParOf" srcId="{DC43C4E2-A6D7-4366-88A5-41BD2FDAB6E0}" destId="{1174D179-9366-4D7E-A4D2-5E0C58E20722}" srcOrd="2" destOrd="0" presId="urn:microsoft.com/office/officeart/2005/8/layout/orgChart1"/>
    <dgm:cxn modelId="{24B4A7F6-AF3E-4BAB-B543-BECE2CFF0AA5}" type="presParOf" srcId="{DC43C4E2-A6D7-4366-88A5-41BD2FDAB6E0}" destId="{9DC958DB-51B5-4C5D-BB97-4ED285116D5A}" srcOrd="3" destOrd="0" presId="urn:microsoft.com/office/officeart/2005/8/layout/orgChart1"/>
    <dgm:cxn modelId="{0D46ECC5-371F-41FF-9E87-EE6F164D340A}" type="presParOf" srcId="{9DC958DB-51B5-4C5D-BB97-4ED285116D5A}" destId="{2AEFA9D6-1B45-4D98-9CFA-780073F514EE}" srcOrd="0" destOrd="0" presId="urn:microsoft.com/office/officeart/2005/8/layout/orgChart1"/>
    <dgm:cxn modelId="{3FBA8819-A732-4FCA-8B22-EC91676957BA}" type="presParOf" srcId="{2AEFA9D6-1B45-4D98-9CFA-780073F514EE}" destId="{08F53985-A3EE-4C70-A75C-0B16A188BB5E}" srcOrd="0" destOrd="0" presId="urn:microsoft.com/office/officeart/2005/8/layout/orgChart1"/>
    <dgm:cxn modelId="{D1C974F1-68EB-4285-A257-47C97BF77BEE}" type="presParOf" srcId="{2AEFA9D6-1B45-4D98-9CFA-780073F514EE}" destId="{FA98F109-E1B8-4431-B17D-0CF8B9EA22EB}" srcOrd="1" destOrd="0" presId="urn:microsoft.com/office/officeart/2005/8/layout/orgChart1"/>
    <dgm:cxn modelId="{B5400BDF-732B-46D7-98A4-3AA1B9032B80}" type="presParOf" srcId="{9DC958DB-51B5-4C5D-BB97-4ED285116D5A}" destId="{4BFEF5B4-7CD4-43AB-AAB7-7C5FDAC28F16}" srcOrd="1" destOrd="0" presId="urn:microsoft.com/office/officeart/2005/8/layout/orgChart1"/>
    <dgm:cxn modelId="{A66E74EF-635E-483A-88B0-E594DD831DC3}" type="presParOf" srcId="{4BFEF5B4-7CD4-43AB-AAB7-7C5FDAC28F16}" destId="{B25A4F78-19CD-452D-8BC0-C39255A9A21D}" srcOrd="0" destOrd="0" presId="urn:microsoft.com/office/officeart/2005/8/layout/orgChart1"/>
    <dgm:cxn modelId="{D061608D-BBBA-42A6-9E0C-DBDB843A0657}" type="presParOf" srcId="{4BFEF5B4-7CD4-43AB-AAB7-7C5FDAC28F16}" destId="{B475A986-4BD8-4502-9522-75FE5E5738D8}" srcOrd="1" destOrd="0" presId="urn:microsoft.com/office/officeart/2005/8/layout/orgChart1"/>
    <dgm:cxn modelId="{5BDFE892-4ACA-4D85-9307-66BD9016882B}" type="presParOf" srcId="{B475A986-4BD8-4502-9522-75FE5E5738D8}" destId="{3BD8FB4A-055C-4A6B-885C-B318EE2027B0}" srcOrd="0" destOrd="0" presId="urn:microsoft.com/office/officeart/2005/8/layout/orgChart1"/>
    <dgm:cxn modelId="{80EF1570-D9D8-4459-A976-1FAF216866C5}" type="presParOf" srcId="{3BD8FB4A-055C-4A6B-885C-B318EE2027B0}" destId="{AE998636-F204-4D1F-8A44-7DA4F7DA055A}" srcOrd="0" destOrd="0" presId="urn:microsoft.com/office/officeart/2005/8/layout/orgChart1"/>
    <dgm:cxn modelId="{1D6837CD-7AC6-45BB-B062-699751D4880C}" type="presParOf" srcId="{3BD8FB4A-055C-4A6B-885C-B318EE2027B0}" destId="{65C42481-ED0B-475B-A416-BD55F1D11833}" srcOrd="1" destOrd="0" presId="urn:microsoft.com/office/officeart/2005/8/layout/orgChart1"/>
    <dgm:cxn modelId="{DDDC3AA1-05D6-4940-8DF2-EACD0EA7F866}" type="presParOf" srcId="{B475A986-4BD8-4502-9522-75FE5E5738D8}" destId="{AC2A7894-A3D7-4377-95D3-A65DA5F71DA1}" srcOrd="1" destOrd="0" presId="urn:microsoft.com/office/officeart/2005/8/layout/orgChart1"/>
    <dgm:cxn modelId="{58B114CA-D45B-4BD2-B5A3-D46A58AAC7FB}" type="presParOf" srcId="{B475A986-4BD8-4502-9522-75FE5E5738D8}" destId="{A08147B0-49C8-46B0-A1DB-A4981B9AF058}" srcOrd="2" destOrd="0" presId="urn:microsoft.com/office/officeart/2005/8/layout/orgChart1"/>
    <dgm:cxn modelId="{3D333D88-083A-4940-8955-DE4A4DFDD3DC}" type="presParOf" srcId="{4BFEF5B4-7CD4-43AB-AAB7-7C5FDAC28F16}" destId="{7DE98175-21D8-42FA-B490-5808CB169863}" srcOrd="2" destOrd="0" presId="urn:microsoft.com/office/officeart/2005/8/layout/orgChart1"/>
    <dgm:cxn modelId="{E74337B2-B99A-434B-B8D4-56A54EB874CB}" type="presParOf" srcId="{4BFEF5B4-7CD4-43AB-AAB7-7C5FDAC28F16}" destId="{25AD53B6-7102-4B5D-9FAB-67649CF382D5}" srcOrd="3" destOrd="0" presId="urn:microsoft.com/office/officeart/2005/8/layout/orgChart1"/>
    <dgm:cxn modelId="{15F9520A-2446-4A3A-B2E3-18F04882102C}" type="presParOf" srcId="{25AD53B6-7102-4B5D-9FAB-67649CF382D5}" destId="{01C1BD79-1673-4D92-9E56-C81277009DEA}" srcOrd="0" destOrd="0" presId="urn:microsoft.com/office/officeart/2005/8/layout/orgChart1"/>
    <dgm:cxn modelId="{CF1E8D26-2F6D-487C-BE31-9C391E645ABD}" type="presParOf" srcId="{01C1BD79-1673-4D92-9E56-C81277009DEA}" destId="{D0BF9123-07C8-4033-9F24-243A679A410D}" srcOrd="0" destOrd="0" presId="urn:microsoft.com/office/officeart/2005/8/layout/orgChart1"/>
    <dgm:cxn modelId="{002A597B-DD52-4320-B849-44A31E97E338}" type="presParOf" srcId="{01C1BD79-1673-4D92-9E56-C81277009DEA}" destId="{34C84343-FC73-41BA-99CC-912D4D3C3A50}" srcOrd="1" destOrd="0" presId="urn:microsoft.com/office/officeart/2005/8/layout/orgChart1"/>
    <dgm:cxn modelId="{272BBAEE-77AB-4F1D-BA1E-13AF54494B88}" type="presParOf" srcId="{25AD53B6-7102-4B5D-9FAB-67649CF382D5}" destId="{85270A97-7B6E-4483-9191-0D8F759B783E}" srcOrd="1" destOrd="0" presId="urn:microsoft.com/office/officeart/2005/8/layout/orgChart1"/>
    <dgm:cxn modelId="{243142D4-353A-461D-AC8E-ABF63C826013}" type="presParOf" srcId="{25AD53B6-7102-4B5D-9FAB-67649CF382D5}" destId="{9E4BB21C-37C8-4E37-9ED5-A21910666078}" srcOrd="2" destOrd="0" presId="urn:microsoft.com/office/officeart/2005/8/layout/orgChart1"/>
    <dgm:cxn modelId="{35BD85B3-897D-454A-A8AC-AFAD0A874006}" type="presParOf" srcId="{9DC958DB-51B5-4C5D-BB97-4ED285116D5A}" destId="{77838B39-AFBF-419A-9EFC-967A992A34DD}" srcOrd="2" destOrd="0" presId="urn:microsoft.com/office/officeart/2005/8/layout/orgChart1"/>
    <dgm:cxn modelId="{4D91AB94-84A2-4D56-A8B6-F6AB89BD84D5}" type="presParOf" srcId="{DC43C4E2-A6D7-4366-88A5-41BD2FDAB6E0}" destId="{6ECD93D1-6CAB-4B6D-8959-AF1B95AFFD55}" srcOrd="4" destOrd="0" presId="urn:microsoft.com/office/officeart/2005/8/layout/orgChart1"/>
    <dgm:cxn modelId="{9FC16620-CBA0-424A-9AEF-9F56C2D59D1F}" type="presParOf" srcId="{DC43C4E2-A6D7-4366-88A5-41BD2FDAB6E0}" destId="{A02BCCFA-E51B-4AEE-9895-2D0309EB756A}" srcOrd="5" destOrd="0" presId="urn:microsoft.com/office/officeart/2005/8/layout/orgChart1"/>
    <dgm:cxn modelId="{4F996A38-8EF0-48FA-BF88-7ACEBE8FFC2A}" type="presParOf" srcId="{A02BCCFA-E51B-4AEE-9895-2D0309EB756A}" destId="{64293774-B95B-4BC3-A503-168E17524103}" srcOrd="0" destOrd="0" presId="urn:microsoft.com/office/officeart/2005/8/layout/orgChart1"/>
    <dgm:cxn modelId="{7C8986A4-371E-4D84-B09B-7A525B9BB205}" type="presParOf" srcId="{64293774-B95B-4BC3-A503-168E17524103}" destId="{A30666B7-C30E-4278-8B51-849C4851D4A3}" srcOrd="0" destOrd="0" presId="urn:microsoft.com/office/officeart/2005/8/layout/orgChart1"/>
    <dgm:cxn modelId="{95FA4E67-392D-44DA-895A-D77AF7D99221}" type="presParOf" srcId="{64293774-B95B-4BC3-A503-168E17524103}" destId="{421788A6-B57F-4780-B5E5-97E9477F061F}" srcOrd="1" destOrd="0" presId="urn:microsoft.com/office/officeart/2005/8/layout/orgChart1"/>
    <dgm:cxn modelId="{D3BA7CDD-463E-45B3-9CFA-A19B08022FA6}" type="presParOf" srcId="{A02BCCFA-E51B-4AEE-9895-2D0309EB756A}" destId="{A65D1F01-DB8F-4946-A761-DD68362B92A8}" srcOrd="1" destOrd="0" presId="urn:microsoft.com/office/officeart/2005/8/layout/orgChart1"/>
    <dgm:cxn modelId="{CEC3ACC1-7906-4D93-8FF8-451FB44E4F31}" type="presParOf" srcId="{A02BCCFA-E51B-4AEE-9895-2D0309EB756A}" destId="{A33BC9F5-6405-4FC3-9A7E-9EADC42EDC90}" srcOrd="2" destOrd="0" presId="urn:microsoft.com/office/officeart/2005/8/layout/orgChart1"/>
    <dgm:cxn modelId="{5EF7A9D0-E155-462D-AFAB-538C23BCB4BA}" type="presParOf" srcId="{DC43C4E2-A6D7-4366-88A5-41BD2FDAB6E0}" destId="{683C8FC6-0C77-4871-9C75-CCE8BCEA9018}" srcOrd="6" destOrd="0" presId="urn:microsoft.com/office/officeart/2005/8/layout/orgChart1"/>
    <dgm:cxn modelId="{9AA32E6F-6AAA-46E2-A06B-FCE10D9A8C0E}" type="presParOf" srcId="{DC43C4E2-A6D7-4366-88A5-41BD2FDAB6E0}" destId="{572CDCA8-A6A0-4E05-BF42-56F496709CF0}" srcOrd="7" destOrd="0" presId="urn:microsoft.com/office/officeart/2005/8/layout/orgChart1"/>
    <dgm:cxn modelId="{2232C419-AD59-486B-9FD7-61DA9D29CF29}" type="presParOf" srcId="{572CDCA8-A6A0-4E05-BF42-56F496709CF0}" destId="{FB03B6E4-EC58-4A09-ABA9-691F7951BAB5}" srcOrd="0" destOrd="0" presId="urn:microsoft.com/office/officeart/2005/8/layout/orgChart1"/>
    <dgm:cxn modelId="{1BC91FB3-96D9-46F7-BA8A-A62EC20F3FA9}" type="presParOf" srcId="{FB03B6E4-EC58-4A09-ABA9-691F7951BAB5}" destId="{25450D75-8E6B-4553-BFAC-51EFCFE56198}" srcOrd="0" destOrd="0" presId="urn:microsoft.com/office/officeart/2005/8/layout/orgChart1"/>
    <dgm:cxn modelId="{D9B0C73F-7448-445A-91C1-66CD14B5C3F9}" type="presParOf" srcId="{FB03B6E4-EC58-4A09-ABA9-691F7951BAB5}" destId="{F6A7041C-C0A9-44C5-862D-86493A54B47D}" srcOrd="1" destOrd="0" presId="urn:microsoft.com/office/officeart/2005/8/layout/orgChart1"/>
    <dgm:cxn modelId="{FFB6938D-FC0F-4049-80B0-67E8F5FF8BBE}" type="presParOf" srcId="{572CDCA8-A6A0-4E05-BF42-56F496709CF0}" destId="{0BB7FF66-9E97-4968-B53A-5384B659E3A0}" srcOrd="1" destOrd="0" presId="urn:microsoft.com/office/officeart/2005/8/layout/orgChart1"/>
    <dgm:cxn modelId="{7E725FAA-BA79-4F6B-8F8E-15925DA061EB}" type="presParOf" srcId="{572CDCA8-A6A0-4E05-BF42-56F496709CF0}" destId="{3D44ACBF-F8D8-4850-A392-12C383A2FFCA}" srcOrd="2" destOrd="0" presId="urn:microsoft.com/office/officeart/2005/8/layout/orgChart1"/>
    <dgm:cxn modelId="{E4565288-58E2-4541-A857-18F20F1D8786}" type="presParOf" srcId="{DC43C4E2-A6D7-4366-88A5-41BD2FDAB6E0}" destId="{48CBDB6C-4EDA-4230-9F31-6FB83FC5C92C}" srcOrd="8" destOrd="0" presId="urn:microsoft.com/office/officeart/2005/8/layout/orgChart1"/>
    <dgm:cxn modelId="{ABF7EA01-791C-4256-9CBE-8E4F24B0E478}" type="presParOf" srcId="{DC43C4E2-A6D7-4366-88A5-41BD2FDAB6E0}" destId="{9C227438-5365-4596-9BC5-472152D7C62D}" srcOrd="9" destOrd="0" presId="urn:microsoft.com/office/officeart/2005/8/layout/orgChart1"/>
    <dgm:cxn modelId="{FA183334-D248-4AE9-915E-6B78C2BC5D1E}" type="presParOf" srcId="{9C227438-5365-4596-9BC5-472152D7C62D}" destId="{C13C0B66-14BF-47DD-9252-7349A5327EF5}" srcOrd="0" destOrd="0" presId="urn:microsoft.com/office/officeart/2005/8/layout/orgChart1"/>
    <dgm:cxn modelId="{E3428837-1FB1-46E3-BB6D-859B340F9EB6}" type="presParOf" srcId="{C13C0B66-14BF-47DD-9252-7349A5327EF5}" destId="{6DC5B373-A684-4A2D-A2C8-056768D6164D}" srcOrd="0" destOrd="0" presId="urn:microsoft.com/office/officeart/2005/8/layout/orgChart1"/>
    <dgm:cxn modelId="{3BB743F8-66D9-494F-961B-3051E40E0CB0}" type="presParOf" srcId="{C13C0B66-14BF-47DD-9252-7349A5327EF5}" destId="{671F1FE7-BB1D-45DB-86C9-8BB339844625}" srcOrd="1" destOrd="0" presId="urn:microsoft.com/office/officeart/2005/8/layout/orgChart1"/>
    <dgm:cxn modelId="{B239669B-1AE7-4F9A-9415-BA872BE1D8C4}" type="presParOf" srcId="{9C227438-5365-4596-9BC5-472152D7C62D}" destId="{21036562-9AB9-4BED-BB4A-5511AD809E46}" srcOrd="1" destOrd="0" presId="urn:microsoft.com/office/officeart/2005/8/layout/orgChart1"/>
    <dgm:cxn modelId="{002AD600-F07F-403E-9286-59D3C3D8CACE}" type="presParOf" srcId="{9C227438-5365-4596-9BC5-472152D7C62D}" destId="{17F201BF-83B3-4B7D-9738-F0171C1E97D5}" srcOrd="2" destOrd="0" presId="urn:microsoft.com/office/officeart/2005/8/layout/orgChart1"/>
    <dgm:cxn modelId="{E2ABB0E5-7CF7-4824-B3F7-D5405CD81A37}" type="presParOf" srcId="{DC43C4E2-A6D7-4366-88A5-41BD2FDAB6E0}" destId="{BCE582B1-6CA0-4286-A7F8-EF8A24489A08}" srcOrd="10" destOrd="0" presId="urn:microsoft.com/office/officeart/2005/8/layout/orgChart1"/>
    <dgm:cxn modelId="{AA7DF463-353B-4686-8DB4-F9D07C55913B}" type="presParOf" srcId="{DC43C4E2-A6D7-4366-88A5-41BD2FDAB6E0}" destId="{E2441E81-4755-4617-B80B-5EB121AB6624}" srcOrd="11" destOrd="0" presId="urn:microsoft.com/office/officeart/2005/8/layout/orgChart1"/>
    <dgm:cxn modelId="{28020451-C9B4-4585-A0BC-D14CE911073B}" type="presParOf" srcId="{E2441E81-4755-4617-B80B-5EB121AB6624}" destId="{A55354B3-987C-42BF-9CF6-F267F66F9502}" srcOrd="0" destOrd="0" presId="urn:microsoft.com/office/officeart/2005/8/layout/orgChart1"/>
    <dgm:cxn modelId="{48D21BA7-A17F-4292-8EE8-A5889082EB79}" type="presParOf" srcId="{A55354B3-987C-42BF-9CF6-F267F66F9502}" destId="{45BB627C-2845-47F6-B523-0B411C86DC54}" srcOrd="0" destOrd="0" presId="urn:microsoft.com/office/officeart/2005/8/layout/orgChart1"/>
    <dgm:cxn modelId="{98C1CC03-57A5-4D14-B4F2-9DA9D6BEFB90}" type="presParOf" srcId="{A55354B3-987C-42BF-9CF6-F267F66F9502}" destId="{086E7224-6CF8-4D6E-8B30-26C1F927D66E}" srcOrd="1" destOrd="0" presId="urn:microsoft.com/office/officeart/2005/8/layout/orgChart1"/>
    <dgm:cxn modelId="{367CCF1B-9872-4A3D-9B63-E5DF885A2742}" type="presParOf" srcId="{E2441E81-4755-4617-B80B-5EB121AB6624}" destId="{32D0D4EA-7B49-41CD-832A-9F4DDFE94482}" srcOrd="1" destOrd="0" presId="urn:microsoft.com/office/officeart/2005/8/layout/orgChart1"/>
    <dgm:cxn modelId="{EFA19EA5-1867-4B74-A0CE-3DBF41ABB914}" type="presParOf" srcId="{E2441E81-4755-4617-B80B-5EB121AB6624}" destId="{D80BD6F6-2EB2-4CD3-A7FE-2B9CEA4604E1}" srcOrd="2" destOrd="0" presId="urn:microsoft.com/office/officeart/2005/8/layout/orgChart1"/>
    <dgm:cxn modelId="{8237CAE0-D4E2-4FCE-B072-52131A1CB757}" type="presParOf" srcId="{0DE2D2CD-3670-4FC5-BB9F-FF09375BBDE5}" destId="{7B984E3F-0896-4F4B-A817-F324855873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106F0E-C32C-4879-A502-F72D7BDAAB2E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35313A-99A2-4247-8D03-9718C23B158A}">
      <dgm:prSet custT="1"/>
      <dgm:spPr/>
      <dgm:t>
        <a:bodyPr/>
        <a:lstStyle/>
        <a:p>
          <a:r>
            <a:rPr lang="en-US" sz="2000" b="0" i="0" dirty="0" smtClean="0"/>
            <a:t>Used to integrate ALEPH with the university enterprise learning management system (ELMS/Canvas)</a:t>
          </a:r>
          <a:endParaRPr lang="en-US" sz="2000" dirty="0"/>
        </a:p>
      </dgm:t>
    </dgm:pt>
    <dgm:pt modelId="{E7C7F318-6B7C-4CF9-A5FA-6E69DBCD16F9}">
      <dgm:prSet/>
      <dgm:spPr/>
      <dgm:t>
        <a:bodyPr/>
        <a:lstStyle/>
        <a:p>
          <a:r>
            <a:rPr lang="en-US" dirty="0" smtClean="0"/>
            <a:t>ARES</a:t>
          </a:r>
          <a:endParaRPr lang="en-US" dirty="0"/>
        </a:p>
      </dgm:t>
    </dgm:pt>
    <dgm:pt modelId="{D4062CB0-78BF-4382-A0AD-13FDB2DF7D45}" type="sibTrans" cxnId="{33DE86EC-AC5F-4307-B477-0FD9E6B60A24}">
      <dgm:prSet/>
      <dgm:spPr/>
      <dgm:t>
        <a:bodyPr/>
        <a:lstStyle/>
        <a:p>
          <a:endParaRPr lang="en-US"/>
        </a:p>
      </dgm:t>
    </dgm:pt>
    <dgm:pt modelId="{E06979A9-F256-427F-BD6F-490872DCA2B7}" type="parTrans" cxnId="{33DE86EC-AC5F-4307-B477-0FD9E6B60A24}">
      <dgm:prSet/>
      <dgm:spPr/>
      <dgm:t>
        <a:bodyPr/>
        <a:lstStyle/>
        <a:p>
          <a:endParaRPr lang="en-US"/>
        </a:p>
      </dgm:t>
    </dgm:pt>
    <dgm:pt modelId="{B55ED93B-1796-4098-829B-8E6A09848CB3}" type="sibTrans" cxnId="{9795A7FD-FB22-4A7F-95E4-65E1D89D6227}">
      <dgm:prSet/>
      <dgm:spPr/>
      <dgm:t>
        <a:bodyPr/>
        <a:lstStyle/>
        <a:p>
          <a:endParaRPr lang="en-US"/>
        </a:p>
      </dgm:t>
    </dgm:pt>
    <dgm:pt modelId="{9971BCF0-0F07-4C87-BEB5-EF6A5F89E732}" type="parTrans" cxnId="{9795A7FD-FB22-4A7F-95E4-65E1D89D6227}">
      <dgm:prSet/>
      <dgm:spPr/>
      <dgm:t>
        <a:bodyPr/>
        <a:lstStyle/>
        <a:p>
          <a:endParaRPr lang="en-US"/>
        </a:p>
      </dgm:t>
    </dgm:pt>
    <dgm:pt modelId="{012ABB9A-8A40-41FB-9AFD-4BE5B0272427}">
      <dgm:prSet phldrT="[Text]" custT="1"/>
      <dgm:spPr/>
      <dgm:t>
        <a:bodyPr/>
        <a:lstStyle/>
        <a:p>
          <a:r>
            <a:rPr lang="en-US" sz="2000" b="0" i="0" dirty="0" smtClean="0"/>
            <a:t>Used for Inter-library loan material</a:t>
          </a:r>
          <a:endParaRPr lang="en-US" sz="2000" dirty="0"/>
        </a:p>
      </dgm:t>
    </dgm:pt>
    <dgm:pt modelId="{3FE6959F-FE4E-455E-A642-40A040968B1D}">
      <dgm:prSet phldrT="[Text]"/>
      <dgm:spPr/>
      <dgm:t>
        <a:bodyPr/>
        <a:lstStyle/>
        <a:p>
          <a:r>
            <a:rPr lang="en-US" dirty="0" smtClean="0"/>
            <a:t>ILLIAD</a:t>
          </a:r>
        </a:p>
      </dgm:t>
    </dgm:pt>
    <dgm:pt modelId="{6EC6021E-062A-4926-8AB6-E1AD328C7AD3}" type="sibTrans" cxnId="{F6F57BEB-6E2C-4444-B15F-19BC0ACEB709}">
      <dgm:prSet/>
      <dgm:spPr/>
      <dgm:t>
        <a:bodyPr/>
        <a:lstStyle/>
        <a:p>
          <a:endParaRPr lang="en-US"/>
        </a:p>
      </dgm:t>
    </dgm:pt>
    <dgm:pt modelId="{637D2AA2-7955-4E3B-9D96-2A060B7EB0D4}" type="parTrans" cxnId="{F6F57BEB-6E2C-4444-B15F-19BC0ACEB709}">
      <dgm:prSet/>
      <dgm:spPr/>
      <dgm:t>
        <a:bodyPr/>
        <a:lstStyle/>
        <a:p>
          <a:endParaRPr lang="en-US"/>
        </a:p>
      </dgm:t>
    </dgm:pt>
    <dgm:pt modelId="{79E73191-8968-4C8E-AAB5-B8232B09F81C}" type="sibTrans" cxnId="{A773FAFE-B372-49E5-A037-128CC3EE457C}">
      <dgm:prSet/>
      <dgm:spPr/>
      <dgm:t>
        <a:bodyPr/>
        <a:lstStyle/>
        <a:p>
          <a:endParaRPr lang="en-US"/>
        </a:p>
      </dgm:t>
    </dgm:pt>
    <dgm:pt modelId="{E45149CF-44A4-4B5E-B7D7-C356F2730F68}" type="parTrans" cxnId="{A773FAFE-B372-49E5-A037-128CC3EE457C}">
      <dgm:prSet/>
      <dgm:spPr/>
      <dgm:t>
        <a:bodyPr/>
        <a:lstStyle/>
        <a:p>
          <a:endParaRPr lang="en-US"/>
        </a:p>
      </dgm:t>
    </dgm:pt>
    <dgm:pt modelId="{9C99465C-51A6-448C-A2E8-C890228AA58A}">
      <dgm:prSet phldrT="[Text]"/>
      <dgm:spPr/>
      <dgm:t>
        <a:bodyPr/>
        <a:lstStyle/>
        <a:p>
          <a:r>
            <a:rPr lang="en-US" dirty="0" smtClean="0"/>
            <a:t>ALEPH</a:t>
          </a:r>
          <a:endParaRPr lang="en-US" dirty="0"/>
        </a:p>
      </dgm:t>
    </dgm:pt>
    <dgm:pt modelId="{FE1CDA1E-546F-4301-8C2A-603656286D0A}" type="sibTrans" cxnId="{E85CA331-79A0-45AD-A572-512609D6342E}">
      <dgm:prSet/>
      <dgm:spPr/>
      <dgm:t>
        <a:bodyPr/>
        <a:lstStyle/>
        <a:p>
          <a:endParaRPr lang="en-US"/>
        </a:p>
      </dgm:t>
    </dgm:pt>
    <dgm:pt modelId="{DA27A0D2-0B4E-4CCA-9C7A-802D1365D5E5}" type="parTrans" cxnId="{E85CA331-79A0-45AD-A572-512609D6342E}">
      <dgm:prSet/>
      <dgm:spPr/>
      <dgm:t>
        <a:bodyPr/>
        <a:lstStyle/>
        <a:p>
          <a:endParaRPr lang="en-US"/>
        </a:p>
      </dgm:t>
    </dgm:pt>
    <dgm:pt modelId="{264B9459-E776-4A56-A5B1-6039C7894237}">
      <dgm:prSet phldrT="[Text]" custT="1"/>
      <dgm:spPr/>
      <dgm:t>
        <a:bodyPr/>
        <a:lstStyle/>
        <a:p>
          <a:r>
            <a:rPr lang="en-US" sz="2000" dirty="0" smtClean="0"/>
            <a:t>Database used to manage user accounts</a:t>
          </a:r>
          <a:endParaRPr lang="en-US" sz="2000" dirty="0"/>
        </a:p>
      </dgm:t>
    </dgm:pt>
    <dgm:pt modelId="{2449EC3A-5EB1-4D2D-91F3-2C95E699ADD5}" type="parTrans" cxnId="{20E4C0B5-C8A5-4538-8B96-FE151C29CA78}">
      <dgm:prSet/>
      <dgm:spPr/>
      <dgm:t>
        <a:bodyPr/>
        <a:lstStyle/>
        <a:p>
          <a:endParaRPr lang="en-US"/>
        </a:p>
      </dgm:t>
    </dgm:pt>
    <dgm:pt modelId="{83E1361A-8844-473C-8F1A-B71FCF4549A1}" type="sibTrans" cxnId="{20E4C0B5-C8A5-4538-8B96-FE151C29CA78}">
      <dgm:prSet/>
      <dgm:spPr/>
      <dgm:t>
        <a:bodyPr/>
        <a:lstStyle/>
        <a:p>
          <a:endParaRPr lang="en-US"/>
        </a:p>
      </dgm:t>
    </dgm:pt>
    <dgm:pt modelId="{F8200171-A4FA-4BD7-8F55-A72B2A3EA4DF}">
      <dgm:prSet phldrT="[Text]" custT="1"/>
      <dgm:spPr/>
      <dgm:t>
        <a:bodyPr/>
        <a:lstStyle/>
        <a:p>
          <a:r>
            <a:rPr lang="en-US" sz="2000" dirty="0" smtClean="0"/>
            <a:t>Used to manage library inventory</a:t>
          </a:r>
          <a:endParaRPr lang="en-US" sz="2000" dirty="0"/>
        </a:p>
      </dgm:t>
    </dgm:pt>
    <dgm:pt modelId="{AB94E35A-A235-4BED-8F7A-BCCB0A55D2EC}" type="parTrans" cxnId="{DC986DEA-AE69-466D-A4AE-B52A51E4513D}">
      <dgm:prSet/>
      <dgm:spPr/>
      <dgm:t>
        <a:bodyPr/>
        <a:lstStyle/>
        <a:p>
          <a:endParaRPr lang="en-US"/>
        </a:p>
      </dgm:t>
    </dgm:pt>
    <dgm:pt modelId="{CF0B33A0-0308-4582-88BE-950EF0BB61FB}" type="sibTrans" cxnId="{DC986DEA-AE69-466D-A4AE-B52A51E4513D}">
      <dgm:prSet/>
      <dgm:spPr/>
      <dgm:t>
        <a:bodyPr/>
        <a:lstStyle/>
        <a:p>
          <a:endParaRPr lang="en-US"/>
        </a:p>
      </dgm:t>
    </dgm:pt>
    <dgm:pt modelId="{D15AFE42-CB6D-411F-B1DD-248EF2027784}">
      <dgm:prSet custT="1"/>
      <dgm:spPr/>
      <dgm:t>
        <a:bodyPr/>
        <a:lstStyle/>
        <a:p>
          <a:r>
            <a:rPr lang="en-US" sz="2000" b="0" i="0" dirty="0" smtClean="0"/>
            <a:t>Manages course material reservations</a:t>
          </a:r>
          <a:endParaRPr lang="en-US" sz="2000" b="0" i="0" dirty="0"/>
        </a:p>
      </dgm:t>
    </dgm:pt>
    <dgm:pt modelId="{7790F21B-68AC-4913-B20B-CA9960BF857A}" type="parTrans" cxnId="{0AD9D148-B2DD-40D3-9F96-8F6652391260}">
      <dgm:prSet/>
      <dgm:spPr/>
      <dgm:t>
        <a:bodyPr/>
        <a:lstStyle/>
        <a:p>
          <a:endParaRPr lang="en-US"/>
        </a:p>
      </dgm:t>
    </dgm:pt>
    <dgm:pt modelId="{723DC7BC-E42E-4F46-9EC1-49AEB65E3DC4}" type="sibTrans" cxnId="{0AD9D148-B2DD-40D3-9F96-8F6652391260}">
      <dgm:prSet/>
      <dgm:spPr/>
      <dgm:t>
        <a:bodyPr/>
        <a:lstStyle/>
        <a:p>
          <a:endParaRPr lang="en-US"/>
        </a:p>
      </dgm:t>
    </dgm:pt>
    <dgm:pt modelId="{BF848E24-8844-4B5C-9555-FE6DD06333EF}">
      <dgm:prSet custT="1"/>
      <dgm:spPr/>
      <dgm:t>
        <a:bodyPr/>
        <a:lstStyle/>
        <a:p>
          <a:r>
            <a:rPr lang="en-US" sz="2000" b="0" i="0" smtClean="0"/>
            <a:t>Email notifications and verification of availability to users</a:t>
          </a:r>
          <a:endParaRPr lang="en-US" sz="2000" b="0" i="0"/>
        </a:p>
      </dgm:t>
    </dgm:pt>
    <dgm:pt modelId="{43279701-51FB-460A-91B2-A40161B3439C}" type="parTrans" cxnId="{86DACF19-63D8-499A-B440-732367DFE415}">
      <dgm:prSet/>
      <dgm:spPr/>
      <dgm:t>
        <a:bodyPr/>
        <a:lstStyle/>
        <a:p>
          <a:endParaRPr lang="en-US"/>
        </a:p>
      </dgm:t>
    </dgm:pt>
    <dgm:pt modelId="{C404FDAB-E5FB-4D7B-8556-46C62F39DCCF}" type="sibTrans" cxnId="{86DACF19-63D8-499A-B440-732367DFE415}">
      <dgm:prSet/>
      <dgm:spPr/>
      <dgm:t>
        <a:bodyPr/>
        <a:lstStyle/>
        <a:p>
          <a:endParaRPr lang="en-US"/>
        </a:p>
      </dgm:t>
    </dgm:pt>
    <dgm:pt modelId="{7A398BE2-5B28-4281-982A-DED880618EA6}">
      <dgm:prSet custT="1"/>
      <dgm:spPr/>
      <dgm:t>
        <a:bodyPr/>
        <a:lstStyle/>
        <a:p>
          <a:r>
            <a:rPr lang="en-US" sz="2000" b="0" i="0" dirty="0" smtClean="0"/>
            <a:t>Requires extensive interaction from library staff</a:t>
          </a:r>
          <a:endParaRPr lang="en-US" sz="2000" b="0" i="0" dirty="0"/>
        </a:p>
      </dgm:t>
    </dgm:pt>
    <dgm:pt modelId="{6410B8E0-C8AD-43FA-8BA4-C1040FC94A65}" type="parTrans" cxnId="{11CACAB6-6031-4944-AB1E-AC6F71A2B1C9}">
      <dgm:prSet/>
      <dgm:spPr/>
      <dgm:t>
        <a:bodyPr/>
        <a:lstStyle/>
        <a:p>
          <a:endParaRPr lang="en-US"/>
        </a:p>
      </dgm:t>
    </dgm:pt>
    <dgm:pt modelId="{606DF625-6185-4D31-A804-E16ECC9CC87C}" type="sibTrans" cxnId="{11CACAB6-6031-4944-AB1E-AC6F71A2B1C9}">
      <dgm:prSet/>
      <dgm:spPr/>
      <dgm:t>
        <a:bodyPr/>
        <a:lstStyle/>
        <a:p>
          <a:endParaRPr lang="en-US"/>
        </a:p>
      </dgm:t>
    </dgm:pt>
    <dgm:pt modelId="{23EDAF90-0775-4392-B398-6F9910A64769}" type="pres">
      <dgm:prSet presAssocID="{D4106F0E-C32C-4879-A502-F72D7BDAAB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CCB46-C567-4AA8-9680-8391910AFFAD}" type="pres">
      <dgm:prSet presAssocID="{9C99465C-51A6-448C-A2E8-C890228AA58A}" presName="linNode" presStyleCnt="0"/>
      <dgm:spPr/>
    </dgm:pt>
    <dgm:pt modelId="{BD20C35B-3043-45CC-BE9F-9AA77B5384E1}" type="pres">
      <dgm:prSet presAssocID="{9C99465C-51A6-448C-A2E8-C890228AA58A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9B932-DB46-45FD-A167-A091FECC6AE2}" type="pres">
      <dgm:prSet presAssocID="{9C99465C-51A6-448C-A2E8-C890228AA58A}" presName="bracket" presStyleLbl="parChTrans1D1" presStyleIdx="0" presStyleCnt="3"/>
      <dgm:spPr/>
    </dgm:pt>
    <dgm:pt modelId="{D9B76081-D689-4398-B113-1F23F0A5ABA5}" type="pres">
      <dgm:prSet presAssocID="{9C99465C-51A6-448C-A2E8-C890228AA58A}" presName="spH" presStyleCnt="0"/>
      <dgm:spPr/>
    </dgm:pt>
    <dgm:pt modelId="{B7C40CB8-F3D9-4453-B04E-F969B5DFA59A}" type="pres">
      <dgm:prSet presAssocID="{9C99465C-51A6-448C-A2E8-C890228AA58A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D9BE8-43C8-41FB-A3CE-9C56904F5E2F}" type="pres">
      <dgm:prSet presAssocID="{FE1CDA1E-546F-4301-8C2A-603656286D0A}" presName="spV" presStyleCnt="0"/>
      <dgm:spPr/>
    </dgm:pt>
    <dgm:pt modelId="{EDCBE348-AF6F-435A-92BC-B14F8B225FA5}" type="pres">
      <dgm:prSet presAssocID="{3FE6959F-FE4E-455E-A642-40A040968B1D}" presName="linNode" presStyleCnt="0"/>
      <dgm:spPr/>
    </dgm:pt>
    <dgm:pt modelId="{8E328F92-F948-4A39-9E57-5A6C13F99DEE}" type="pres">
      <dgm:prSet presAssocID="{3FE6959F-FE4E-455E-A642-40A040968B1D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B3B3A-FB24-46AF-87DF-571CC8DA11BD}" type="pres">
      <dgm:prSet presAssocID="{3FE6959F-FE4E-455E-A642-40A040968B1D}" presName="bracket" presStyleLbl="parChTrans1D1" presStyleIdx="1" presStyleCnt="3"/>
      <dgm:spPr/>
    </dgm:pt>
    <dgm:pt modelId="{093A0D07-5455-4CDA-BE9E-2066E007EB31}" type="pres">
      <dgm:prSet presAssocID="{3FE6959F-FE4E-455E-A642-40A040968B1D}" presName="spH" presStyleCnt="0"/>
      <dgm:spPr/>
    </dgm:pt>
    <dgm:pt modelId="{B9ACB9AA-6E44-419D-9E96-A82F8435B515}" type="pres">
      <dgm:prSet presAssocID="{3FE6959F-FE4E-455E-A642-40A040968B1D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A293E-ECBD-4AAE-922D-235B85CECFC4}" type="pres">
      <dgm:prSet presAssocID="{6EC6021E-062A-4926-8AB6-E1AD328C7AD3}" presName="spV" presStyleCnt="0"/>
      <dgm:spPr/>
    </dgm:pt>
    <dgm:pt modelId="{5B64A935-0B96-400D-A971-2012C1717F29}" type="pres">
      <dgm:prSet presAssocID="{E7C7F318-6B7C-4CF9-A5FA-6E69DBCD16F9}" presName="linNode" presStyleCnt="0"/>
      <dgm:spPr/>
    </dgm:pt>
    <dgm:pt modelId="{51DC1C1A-060D-445C-9C16-EA2C28C4D1A4}" type="pres">
      <dgm:prSet presAssocID="{E7C7F318-6B7C-4CF9-A5FA-6E69DBCD16F9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3932D-7CDC-46CA-9C82-30AA0B4EA8C0}" type="pres">
      <dgm:prSet presAssocID="{E7C7F318-6B7C-4CF9-A5FA-6E69DBCD16F9}" presName="bracket" presStyleLbl="parChTrans1D1" presStyleIdx="2" presStyleCnt="3"/>
      <dgm:spPr/>
    </dgm:pt>
    <dgm:pt modelId="{CF198C06-D7CC-4BB0-B732-6FC9B7D1B413}" type="pres">
      <dgm:prSet presAssocID="{E7C7F318-6B7C-4CF9-A5FA-6E69DBCD16F9}" presName="spH" presStyleCnt="0"/>
      <dgm:spPr/>
    </dgm:pt>
    <dgm:pt modelId="{FA8FCD7D-48A7-4FFB-B992-4F85A4E39906}" type="pres">
      <dgm:prSet presAssocID="{E7C7F318-6B7C-4CF9-A5FA-6E69DBCD16F9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8517B5-F056-43CF-B8D0-324BC03D1FF4}" type="presOf" srcId="{D4106F0E-C32C-4879-A502-F72D7BDAAB2E}" destId="{23EDAF90-0775-4392-B398-6F9910A64769}" srcOrd="0" destOrd="0" presId="urn:diagrams.loki3.com/BracketList"/>
    <dgm:cxn modelId="{E3464AB3-5C05-4365-84F3-DC0A09F95C5A}" type="presOf" srcId="{9C99465C-51A6-448C-A2E8-C890228AA58A}" destId="{BD20C35B-3043-45CC-BE9F-9AA77B5384E1}" srcOrd="0" destOrd="0" presId="urn:diagrams.loki3.com/BracketList"/>
    <dgm:cxn modelId="{416B65D5-A292-45D8-8A5D-44B9F50F352B}" type="presOf" srcId="{7A398BE2-5B28-4281-982A-DED880618EA6}" destId="{B9ACB9AA-6E44-419D-9E96-A82F8435B515}" srcOrd="0" destOrd="2" presId="urn:diagrams.loki3.com/BracketList"/>
    <dgm:cxn modelId="{1D90C940-5679-4F1C-9A8A-6F38B6E5D33A}" type="presOf" srcId="{D15AFE42-CB6D-411F-B1DD-248EF2027784}" destId="{FA8FCD7D-48A7-4FFB-B992-4F85A4E39906}" srcOrd="0" destOrd="1" presId="urn:diagrams.loki3.com/BracketList"/>
    <dgm:cxn modelId="{26624EA2-9519-4006-B81C-B6371F97EF16}" type="presOf" srcId="{012ABB9A-8A40-41FB-9AFD-4BE5B0272427}" destId="{B9ACB9AA-6E44-419D-9E96-A82F8435B515}" srcOrd="0" destOrd="0" presId="urn:diagrams.loki3.com/BracketList"/>
    <dgm:cxn modelId="{9E3B62F5-97EE-4E22-BE90-D6F6E7212918}" type="presOf" srcId="{BF848E24-8844-4B5C-9555-FE6DD06333EF}" destId="{B9ACB9AA-6E44-419D-9E96-A82F8435B515}" srcOrd="0" destOrd="1" presId="urn:diagrams.loki3.com/BracketList"/>
    <dgm:cxn modelId="{0AD9D148-B2DD-40D3-9F96-8F6652391260}" srcId="{E7C7F318-6B7C-4CF9-A5FA-6E69DBCD16F9}" destId="{D15AFE42-CB6D-411F-B1DD-248EF2027784}" srcOrd="1" destOrd="0" parTransId="{7790F21B-68AC-4913-B20B-CA9960BF857A}" sibTransId="{723DC7BC-E42E-4F46-9EC1-49AEB65E3DC4}"/>
    <dgm:cxn modelId="{86DACF19-63D8-499A-B440-732367DFE415}" srcId="{3FE6959F-FE4E-455E-A642-40A040968B1D}" destId="{BF848E24-8844-4B5C-9555-FE6DD06333EF}" srcOrd="1" destOrd="0" parTransId="{43279701-51FB-460A-91B2-A40161B3439C}" sibTransId="{C404FDAB-E5FB-4D7B-8556-46C62F39DCCF}"/>
    <dgm:cxn modelId="{33DE86EC-AC5F-4307-B477-0FD9E6B60A24}" srcId="{D4106F0E-C32C-4879-A502-F72D7BDAAB2E}" destId="{E7C7F318-6B7C-4CF9-A5FA-6E69DBCD16F9}" srcOrd="2" destOrd="0" parTransId="{E06979A9-F256-427F-BD6F-490872DCA2B7}" sibTransId="{D4062CB0-78BF-4382-A0AD-13FDB2DF7D45}"/>
    <dgm:cxn modelId="{11CACAB6-6031-4944-AB1E-AC6F71A2B1C9}" srcId="{3FE6959F-FE4E-455E-A642-40A040968B1D}" destId="{7A398BE2-5B28-4281-982A-DED880618EA6}" srcOrd="2" destOrd="0" parTransId="{6410B8E0-C8AD-43FA-8BA4-C1040FC94A65}" sibTransId="{606DF625-6185-4D31-A804-E16ECC9CC87C}"/>
    <dgm:cxn modelId="{B1F23336-2C18-46AC-8AAE-F0A3207D7F25}" type="presOf" srcId="{2F35313A-99A2-4247-8D03-9718C23B158A}" destId="{FA8FCD7D-48A7-4FFB-B992-4F85A4E39906}" srcOrd="0" destOrd="0" presId="urn:diagrams.loki3.com/BracketList"/>
    <dgm:cxn modelId="{20E4C0B5-C8A5-4538-8B96-FE151C29CA78}" srcId="{9C99465C-51A6-448C-A2E8-C890228AA58A}" destId="{264B9459-E776-4A56-A5B1-6039C7894237}" srcOrd="0" destOrd="0" parTransId="{2449EC3A-5EB1-4D2D-91F3-2C95E699ADD5}" sibTransId="{83E1361A-8844-473C-8F1A-B71FCF4549A1}"/>
    <dgm:cxn modelId="{DC986DEA-AE69-466D-A4AE-B52A51E4513D}" srcId="{9C99465C-51A6-448C-A2E8-C890228AA58A}" destId="{F8200171-A4FA-4BD7-8F55-A72B2A3EA4DF}" srcOrd="1" destOrd="0" parTransId="{AB94E35A-A235-4BED-8F7A-BCCB0A55D2EC}" sibTransId="{CF0B33A0-0308-4582-88BE-950EF0BB61FB}"/>
    <dgm:cxn modelId="{98B19134-05DC-4844-8C39-BC864FA1837A}" type="presOf" srcId="{F8200171-A4FA-4BD7-8F55-A72B2A3EA4DF}" destId="{B7C40CB8-F3D9-4453-B04E-F969B5DFA59A}" srcOrd="0" destOrd="1" presId="urn:diagrams.loki3.com/BracketList"/>
    <dgm:cxn modelId="{F6F57BEB-6E2C-4444-B15F-19BC0ACEB709}" srcId="{D4106F0E-C32C-4879-A502-F72D7BDAAB2E}" destId="{3FE6959F-FE4E-455E-A642-40A040968B1D}" srcOrd="1" destOrd="0" parTransId="{637D2AA2-7955-4E3B-9D96-2A060B7EB0D4}" sibTransId="{6EC6021E-062A-4926-8AB6-E1AD328C7AD3}"/>
    <dgm:cxn modelId="{9795A7FD-FB22-4A7F-95E4-65E1D89D6227}" srcId="{E7C7F318-6B7C-4CF9-A5FA-6E69DBCD16F9}" destId="{2F35313A-99A2-4247-8D03-9718C23B158A}" srcOrd="0" destOrd="0" parTransId="{9971BCF0-0F07-4C87-BEB5-EF6A5F89E732}" sibTransId="{B55ED93B-1796-4098-829B-8E6A09848CB3}"/>
    <dgm:cxn modelId="{A773FAFE-B372-49E5-A037-128CC3EE457C}" srcId="{3FE6959F-FE4E-455E-A642-40A040968B1D}" destId="{012ABB9A-8A40-41FB-9AFD-4BE5B0272427}" srcOrd="0" destOrd="0" parTransId="{E45149CF-44A4-4B5E-B7D7-C356F2730F68}" sibTransId="{79E73191-8968-4C8E-AAB5-B8232B09F81C}"/>
    <dgm:cxn modelId="{34E7107A-E915-4B64-BB5D-6590B65815B5}" type="presOf" srcId="{264B9459-E776-4A56-A5B1-6039C7894237}" destId="{B7C40CB8-F3D9-4453-B04E-F969B5DFA59A}" srcOrd="0" destOrd="0" presId="urn:diagrams.loki3.com/BracketList"/>
    <dgm:cxn modelId="{390D57BC-D692-4DD1-A1B5-494BC43669A7}" type="presOf" srcId="{E7C7F318-6B7C-4CF9-A5FA-6E69DBCD16F9}" destId="{51DC1C1A-060D-445C-9C16-EA2C28C4D1A4}" srcOrd="0" destOrd="0" presId="urn:diagrams.loki3.com/BracketList"/>
    <dgm:cxn modelId="{E85CA331-79A0-45AD-A572-512609D6342E}" srcId="{D4106F0E-C32C-4879-A502-F72D7BDAAB2E}" destId="{9C99465C-51A6-448C-A2E8-C890228AA58A}" srcOrd="0" destOrd="0" parTransId="{DA27A0D2-0B4E-4CCA-9C7A-802D1365D5E5}" sibTransId="{FE1CDA1E-546F-4301-8C2A-603656286D0A}"/>
    <dgm:cxn modelId="{73F743C2-9843-45ED-8EC7-44BA6DFD0346}" type="presOf" srcId="{3FE6959F-FE4E-455E-A642-40A040968B1D}" destId="{8E328F92-F948-4A39-9E57-5A6C13F99DEE}" srcOrd="0" destOrd="0" presId="urn:diagrams.loki3.com/BracketList"/>
    <dgm:cxn modelId="{C27EBA4A-A746-4D19-BB3E-E88A8BA8391D}" type="presParOf" srcId="{23EDAF90-0775-4392-B398-6F9910A64769}" destId="{14BCCB46-C567-4AA8-9680-8391910AFFAD}" srcOrd="0" destOrd="0" presId="urn:diagrams.loki3.com/BracketList"/>
    <dgm:cxn modelId="{5966FA6E-ED51-44C2-8F48-FC7C95D9FAB7}" type="presParOf" srcId="{14BCCB46-C567-4AA8-9680-8391910AFFAD}" destId="{BD20C35B-3043-45CC-BE9F-9AA77B5384E1}" srcOrd="0" destOrd="0" presId="urn:diagrams.loki3.com/BracketList"/>
    <dgm:cxn modelId="{173F2B6C-0C44-4855-9A60-0A149D8110C0}" type="presParOf" srcId="{14BCCB46-C567-4AA8-9680-8391910AFFAD}" destId="{4DA9B932-DB46-45FD-A167-A091FECC6AE2}" srcOrd="1" destOrd="0" presId="urn:diagrams.loki3.com/BracketList"/>
    <dgm:cxn modelId="{0198D8B7-6F49-4A7C-B9AE-C5E8E81C1D8B}" type="presParOf" srcId="{14BCCB46-C567-4AA8-9680-8391910AFFAD}" destId="{D9B76081-D689-4398-B113-1F23F0A5ABA5}" srcOrd="2" destOrd="0" presId="urn:diagrams.loki3.com/BracketList"/>
    <dgm:cxn modelId="{F7270A6F-5EA0-427D-9700-DA355A5AB11A}" type="presParOf" srcId="{14BCCB46-C567-4AA8-9680-8391910AFFAD}" destId="{B7C40CB8-F3D9-4453-B04E-F969B5DFA59A}" srcOrd="3" destOrd="0" presId="urn:diagrams.loki3.com/BracketList"/>
    <dgm:cxn modelId="{29ECABBA-371D-48DE-9940-E3CF5290745A}" type="presParOf" srcId="{23EDAF90-0775-4392-B398-6F9910A64769}" destId="{7DBD9BE8-43C8-41FB-A3CE-9C56904F5E2F}" srcOrd="1" destOrd="0" presId="urn:diagrams.loki3.com/BracketList"/>
    <dgm:cxn modelId="{6481B6A3-CC6A-4ED5-9648-15AB81DECF18}" type="presParOf" srcId="{23EDAF90-0775-4392-B398-6F9910A64769}" destId="{EDCBE348-AF6F-435A-92BC-B14F8B225FA5}" srcOrd="2" destOrd="0" presId="urn:diagrams.loki3.com/BracketList"/>
    <dgm:cxn modelId="{7B364E86-6D7D-4DA3-91A3-25D042513522}" type="presParOf" srcId="{EDCBE348-AF6F-435A-92BC-B14F8B225FA5}" destId="{8E328F92-F948-4A39-9E57-5A6C13F99DEE}" srcOrd="0" destOrd="0" presId="urn:diagrams.loki3.com/BracketList"/>
    <dgm:cxn modelId="{98FB9656-8EFD-4126-B038-4776AB8F4E6C}" type="presParOf" srcId="{EDCBE348-AF6F-435A-92BC-B14F8B225FA5}" destId="{FB3B3B3A-FB24-46AF-87DF-571CC8DA11BD}" srcOrd="1" destOrd="0" presId="urn:diagrams.loki3.com/BracketList"/>
    <dgm:cxn modelId="{23931D6D-F37E-45D1-9123-7796E118A08A}" type="presParOf" srcId="{EDCBE348-AF6F-435A-92BC-B14F8B225FA5}" destId="{093A0D07-5455-4CDA-BE9E-2066E007EB31}" srcOrd="2" destOrd="0" presId="urn:diagrams.loki3.com/BracketList"/>
    <dgm:cxn modelId="{20DFCAB3-87CA-4886-917D-D2843089DCDC}" type="presParOf" srcId="{EDCBE348-AF6F-435A-92BC-B14F8B225FA5}" destId="{B9ACB9AA-6E44-419D-9E96-A82F8435B515}" srcOrd="3" destOrd="0" presId="urn:diagrams.loki3.com/BracketList"/>
    <dgm:cxn modelId="{973368AD-6C83-429E-872D-CBFCAC9722A8}" type="presParOf" srcId="{23EDAF90-0775-4392-B398-6F9910A64769}" destId="{270A293E-ECBD-4AAE-922D-235B85CECFC4}" srcOrd="3" destOrd="0" presId="urn:diagrams.loki3.com/BracketList"/>
    <dgm:cxn modelId="{733F31DC-BEC1-4A6B-93CF-203E6AEE661E}" type="presParOf" srcId="{23EDAF90-0775-4392-B398-6F9910A64769}" destId="{5B64A935-0B96-400D-A971-2012C1717F29}" srcOrd="4" destOrd="0" presId="urn:diagrams.loki3.com/BracketList"/>
    <dgm:cxn modelId="{66ADD5A1-5DAF-4DF0-A27B-BBD61933FC08}" type="presParOf" srcId="{5B64A935-0B96-400D-A971-2012C1717F29}" destId="{51DC1C1A-060D-445C-9C16-EA2C28C4D1A4}" srcOrd="0" destOrd="0" presId="urn:diagrams.loki3.com/BracketList"/>
    <dgm:cxn modelId="{D3A9EFA8-6CF6-4A2C-A26F-C37A01F7199B}" type="presParOf" srcId="{5B64A935-0B96-400D-A971-2012C1717F29}" destId="{5E93932D-7CDC-46CA-9C82-30AA0B4EA8C0}" srcOrd="1" destOrd="0" presId="urn:diagrams.loki3.com/BracketList"/>
    <dgm:cxn modelId="{CA56A8F3-22DF-4847-90F4-AFD0D2F3DF2D}" type="presParOf" srcId="{5B64A935-0B96-400D-A971-2012C1717F29}" destId="{CF198C06-D7CC-4BB0-B732-6FC9B7D1B413}" srcOrd="2" destOrd="0" presId="urn:diagrams.loki3.com/BracketList"/>
    <dgm:cxn modelId="{638C64BA-1DA7-487C-83F2-C95744321559}" type="presParOf" srcId="{5B64A935-0B96-400D-A971-2012C1717F29}" destId="{FA8FCD7D-48A7-4FFB-B992-4F85A4E3990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1C4E8-0FD6-48A3-A848-6C0F61794D1C}">
      <dsp:nvSpPr>
        <dsp:cNvPr id="0" name=""/>
        <dsp:cNvSpPr/>
      </dsp:nvSpPr>
      <dsp:spPr>
        <a:xfrm>
          <a:off x="3108783" y="1523920"/>
          <a:ext cx="1936969" cy="167555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Circulations &amp; Reserves</a:t>
          </a:r>
          <a:endParaRPr lang="en-US" sz="1600" kern="1200" dirty="0"/>
        </a:p>
      </dsp:txBody>
      <dsp:txXfrm>
        <a:off x="3429766" y="1801583"/>
        <a:ext cx="1295003" cy="1120231"/>
      </dsp:txXfrm>
    </dsp:sp>
    <dsp:sp modelId="{A626AA1D-56A1-4991-A850-53701F38E33F}">
      <dsp:nvSpPr>
        <dsp:cNvPr id="0" name=""/>
        <dsp:cNvSpPr/>
      </dsp:nvSpPr>
      <dsp:spPr>
        <a:xfrm>
          <a:off x="4321699" y="722279"/>
          <a:ext cx="730812" cy="6296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D020-93D9-4F45-BF53-28A4B58C1014}">
      <dsp:nvSpPr>
        <dsp:cNvPr id="0" name=""/>
        <dsp:cNvSpPr/>
      </dsp:nvSpPr>
      <dsp:spPr>
        <a:xfrm>
          <a:off x="3287206" y="0"/>
          <a:ext cx="1587332" cy="13732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Equipment on Loan</a:t>
          </a:r>
          <a:endParaRPr lang="en-US" sz="1600" kern="1200" dirty="0"/>
        </a:p>
      </dsp:txBody>
      <dsp:txXfrm>
        <a:off x="3550261" y="227573"/>
        <a:ext cx="1061222" cy="918083"/>
      </dsp:txXfrm>
    </dsp:sp>
    <dsp:sp modelId="{B6793B8A-86E6-45DC-A1C3-FEDB399B1EDF}">
      <dsp:nvSpPr>
        <dsp:cNvPr id="0" name=""/>
        <dsp:cNvSpPr/>
      </dsp:nvSpPr>
      <dsp:spPr>
        <a:xfrm>
          <a:off x="5174614" y="1899468"/>
          <a:ext cx="730812" cy="6296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D68D8-BF81-43DF-96A3-23DEB3D592E7}">
      <dsp:nvSpPr>
        <dsp:cNvPr id="0" name=""/>
        <dsp:cNvSpPr/>
      </dsp:nvSpPr>
      <dsp:spPr>
        <a:xfrm>
          <a:off x="4742975" y="844628"/>
          <a:ext cx="1587332" cy="13732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Book search</a:t>
          </a:r>
          <a:endParaRPr lang="en-US" sz="1600" kern="1200" dirty="0"/>
        </a:p>
      </dsp:txBody>
      <dsp:txXfrm>
        <a:off x="5006030" y="1072201"/>
        <a:ext cx="1061222" cy="918083"/>
      </dsp:txXfrm>
    </dsp:sp>
    <dsp:sp modelId="{1E32B40E-E22C-478D-B58A-ABABDAB54850}">
      <dsp:nvSpPr>
        <dsp:cNvPr id="0" name=""/>
        <dsp:cNvSpPr/>
      </dsp:nvSpPr>
      <dsp:spPr>
        <a:xfrm>
          <a:off x="4582124" y="3228293"/>
          <a:ext cx="730812" cy="6296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E7FE6-1FED-4629-9ABE-CD5AE8CFCB79}">
      <dsp:nvSpPr>
        <dsp:cNvPr id="0" name=""/>
        <dsp:cNvSpPr/>
      </dsp:nvSpPr>
      <dsp:spPr>
        <a:xfrm>
          <a:off x="4742975" y="2505068"/>
          <a:ext cx="1587332" cy="13732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 Library Loans</a:t>
          </a:r>
          <a:endParaRPr lang="en-US" sz="1600" kern="1200" dirty="0"/>
        </a:p>
      </dsp:txBody>
      <dsp:txXfrm>
        <a:off x="5006030" y="2732641"/>
        <a:ext cx="1061222" cy="918083"/>
      </dsp:txXfrm>
    </dsp:sp>
    <dsp:sp modelId="{A757BB37-E099-4E24-937B-FCB8EAF3788C}">
      <dsp:nvSpPr>
        <dsp:cNvPr id="0" name=""/>
        <dsp:cNvSpPr/>
      </dsp:nvSpPr>
      <dsp:spPr>
        <a:xfrm>
          <a:off x="3112388" y="3366230"/>
          <a:ext cx="730812" cy="6296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A846B-72E1-497B-9B74-8B44D30E4B95}">
      <dsp:nvSpPr>
        <dsp:cNvPr id="0" name=""/>
        <dsp:cNvSpPr/>
      </dsp:nvSpPr>
      <dsp:spPr>
        <a:xfrm>
          <a:off x="3287206" y="3350641"/>
          <a:ext cx="1587332" cy="13732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Directional Help</a:t>
          </a:r>
          <a:endParaRPr lang="en-US" sz="1600" kern="1200" dirty="0"/>
        </a:p>
      </dsp:txBody>
      <dsp:txXfrm>
        <a:off x="3550261" y="3578214"/>
        <a:ext cx="1061222" cy="918083"/>
      </dsp:txXfrm>
    </dsp:sp>
    <dsp:sp modelId="{162A9877-B3B9-44EB-9F71-8C03C2C18E26}">
      <dsp:nvSpPr>
        <dsp:cNvPr id="0" name=""/>
        <dsp:cNvSpPr/>
      </dsp:nvSpPr>
      <dsp:spPr>
        <a:xfrm>
          <a:off x="2245505" y="2189514"/>
          <a:ext cx="730812" cy="6296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B457D-8FC3-4CB0-AD6F-B77D873D0817}">
      <dsp:nvSpPr>
        <dsp:cNvPr id="0" name=""/>
        <dsp:cNvSpPr/>
      </dsp:nvSpPr>
      <dsp:spPr>
        <a:xfrm>
          <a:off x="1824679" y="2506013"/>
          <a:ext cx="1587332" cy="13732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Course reserves</a:t>
          </a:r>
          <a:endParaRPr lang="en-US" sz="1600" kern="1200" dirty="0"/>
        </a:p>
      </dsp:txBody>
      <dsp:txXfrm>
        <a:off x="2087734" y="2733586"/>
        <a:ext cx="1061222" cy="918083"/>
      </dsp:txXfrm>
    </dsp:sp>
    <dsp:sp modelId="{ACD94005-ACCC-4408-9369-40FFB136D497}">
      <dsp:nvSpPr>
        <dsp:cNvPr id="0" name=""/>
        <dsp:cNvSpPr/>
      </dsp:nvSpPr>
      <dsp:spPr>
        <a:xfrm>
          <a:off x="1824679" y="842738"/>
          <a:ext cx="1587332" cy="13732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Book Request</a:t>
          </a:r>
          <a:endParaRPr lang="en-US" sz="1600" kern="1200" dirty="0"/>
        </a:p>
      </dsp:txBody>
      <dsp:txXfrm>
        <a:off x="2087734" y="1070311"/>
        <a:ext cx="1061222" cy="918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582B1-6CA0-4286-A7F8-EF8A24489A08}">
      <dsp:nvSpPr>
        <dsp:cNvPr id="0" name=""/>
        <dsp:cNvSpPr/>
      </dsp:nvSpPr>
      <dsp:spPr>
        <a:xfrm>
          <a:off x="4991100" y="1132760"/>
          <a:ext cx="4280430" cy="29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76"/>
              </a:lnTo>
              <a:lnTo>
                <a:pt x="4280430" y="148576"/>
              </a:lnTo>
              <a:lnTo>
                <a:pt x="4280430" y="297153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BDB6C-4EDA-4230-9F31-6FB83FC5C92C}">
      <dsp:nvSpPr>
        <dsp:cNvPr id="0" name=""/>
        <dsp:cNvSpPr/>
      </dsp:nvSpPr>
      <dsp:spPr>
        <a:xfrm>
          <a:off x="4991100" y="1132760"/>
          <a:ext cx="2568258" cy="29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76"/>
              </a:lnTo>
              <a:lnTo>
                <a:pt x="2568258" y="148576"/>
              </a:lnTo>
              <a:lnTo>
                <a:pt x="2568258" y="297153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C8FC6-0C77-4871-9C75-CCE8BCEA9018}">
      <dsp:nvSpPr>
        <dsp:cNvPr id="0" name=""/>
        <dsp:cNvSpPr/>
      </dsp:nvSpPr>
      <dsp:spPr>
        <a:xfrm>
          <a:off x="4991100" y="1132760"/>
          <a:ext cx="856086" cy="29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76"/>
              </a:lnTo>
              <a:lnTo>
                <a:pt x="856086" y="148576"/>
              </a:lnTo>
              <a:lnTo>
                <a:pt x="856086" y="297153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D93D1-6CAB-4B6D-8959-AF1B95AFFD55}">
      <dsp:nvSpPr>
        <dsp:cNvPr id="0" name=""/>
        <dsp:cNvSpPr/>
      </dsp:nvSpPr>
      <dsp:spPr>
        <a:xfrm>
          <a:off x="4135013" y="1132760"/>
          <a:ext cx="856086" cy="297153"/>
        </a:xfrm>
        <a:custGeom>
          <a:avLst/>
          <a:gdLst/>
          <a:ahLst/>
          <a:cxnLst/>
          <a:rect l="0" t="0" r="0" b="0"/>
          <a:pathLst>
            <a:path>
              <a:moveTo>
                <a:pt x="856086" y="0"/>
              </a:moveTo>
              <a:lnTo>
                <a:pt x="856086" y="148576"/>
              </a:lnTo>
              <a:lnTo>
                <a:pt x="0" y="148576"/>
              </a:lnTo>
              <a:lnTo>
                <a:pt x="0" y="297153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98175-21D8-42FA-B490-5808CB169863}">
      <dsp:nvSpPr>
        <dsp:cNvPr id="0" name=""/>
        <dsp:cNvSpPr/>
      </dsp:nvSpPr>
      <dsp:spPr>
        <a:xfrm>
          <a:off x="1856834" y="2137423"/>
          <a:ext cx="212252" cy="1655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571"/>
              </a:lnTo>
              <a:lnTo>
                <a:pt x="212252" y="1655571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A4F78-19CD-452D-8BC0-C39255A9A21D}">
      <dsp:nvSpPr>
        <dsp:cNvPr id="0" name=""/>
        <dsp:cNvSpPr/>
      </dsp:nvSpPr>
      <dsp:spPr>
        <a:xfrm>
          <a:off x="1856834" y="2137423"/>
          <a:ext cx="212252" cy="650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908"/>
              </a:lnTo>
              <a:lnTo>
                <a:pt x="212252" y="650908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4D179-9366-4D7E-A4D2-5E0C58E20722}">
      <dsp:nvSpPr>
        <dsp:cNvPr id="0" name=""/>
        <dsp:cNvSpPr/>
      </dsp:nvSpPr>
      <dsp:spPr>
        <a:xfrm>
          <a:off x="2422841" y="1132760"/>
          <a:ext cx="2568258" cy="297153"/>
        </a:xfrm>
        <a:custGeom>
          <a:avLst/>
          <a:gdLst/>
          <a:ahLst/>
          <a:cxnLst/>
          <a:rect l="0" t="0" r="0" b="0"/>
          <a:pathLst>
            <a:path>
              <a:moveTo>
                <a:pt x="2568258" y="0"/>
              </a:moveTo>
              <a:lnTo>
                <a:pt x="2568258" y="148576"/>
              </a:lnTo>
              <a:lnTo>
                <a:pt x="0" y="148576"/>
              </a:lnTo>
              <a:lnTo>
                <a:pt x="0" y="297153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B4744-AC6B-4C80-A1FE-0A0D8652BF8E}">
      <dsp:nvSpPr>
        <dsp:cNvPr id="0" name=""/>
        <dsp:cNvSpPr/>
      </dsp:nvSpPr>
      <dsp:spPr>
        <a:xfrm>
          <a:off x="710669" y="1132760"/>
          <a:ext cx="4280430" cy="297153"/>
        </a:xfrm>
        <a:custGeom>
          <a:avLst/>
          <a:gdLst/>
          <a:ahLst/>
          <a:cxnLst/>
          <a:rect l="0" t="0" r="0" b="0"/>
          <a:pathLst>
            <a:path>
              <a:moveTo>
                <a:pt x="4280430" y="0"/>
              </a:moveTo>
              <a:lnTo>
                <a:pt x="4280430" y="148576"/>
              </a:lnTo>
              <a:lnTo>
                <a:pt x="0" y="148576"/>
              </a:lnTo>
              <a:lnTo>
                <a:pt x="0" y="297153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94AF7-2F45-4DB9-AD95-4CD171E6F9C7}">
      <dsp:nvSpPr>
        <dsp:cNvPr id="0" name=""/>
        <dsp:cNvSpPr/>
      </dsp:nvSpPr>
      <dsp:spPr>
        <a:xfrm>
          <a:off x="4283590" y="425250"/>
          <a:ext cx="1415018" cy="707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Library System</a:t>
          </a:r>
          <a:endParaRPr lang="en-US" sz="1100" kern="1200" dirty="0"/>
        </a:p>
      </dsp:txBody>
      <dsp:txXfrm>
        <a:off x="4283590" y="425250"/>
        <a:ext cx="1415018" cy="707509"/>
      </dsp:txXfrm>
    </dsp:sp>
    <dsp:sp modelId="{A5B4AA3D-2143-4AC2-80A3-C90304D44E30}">
      <dsp:nvSpPr>
        <dsp:cNvPr id="0" name=""/>
        <dsp:cNvSpPr/>
      </dsp:nvSpPr>
      <dsp:spPr>
        <a:xfrm>
          <a:off x="3160" y="1429913"/>
          <a:ext cx="1415018" cy="707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Administrative Services Division</a:t>
          </a:r>
          <a:endParaRPr lang="en-US" sz="1100" kern="1200" dirty="0"/>
        </a:p>
      </dsp:txBody>
      <dsp:txXfrm>
        <a:off x="3160" y="1429913"/>
        <a:ext cx="1415018" cy="707509"/>
      </dsp:txXfrm>
    </dsp:sp>
    <dsp:sp modelId="{08F53985-A3EE-4C70-A75C-0B16A188BB5E}">
      <dsp:nvSpPr>
        <dsp:cNvPr id="0" name=""/>
        <dsp:cNvSpPr/>
      </dsp:nvSpPr>
      <dsp:spPr>
        <a:xfrm>
          <a:off x="1715332" y="1429913"/>
          <a:ext cx="1415018" cy="707509"/>
        </a:xfrm>
        <a:prstGeom prst="rect">
          <a:avLst/>
        </a:prstGeom>
        <a:solidFill>
          <a:srgbClr val="00206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Services Division</a:t>
          </a:r>
        </a:p>
      </dsp:txBody>
      <dsp:txXfrm>
        <a:off x="1715332" y="1429913"/>
        <a:ext cx="1415018" cy="707509"/>
      </dsp:txXfrm>
    </dsp:sp>
    <dsp:sp modelId="{AE998636-F204-4D1F-8A44-7DA4F7DA055A}">
      <dsp:nvSpPr>
        <dsp:cNvPr id="0" name=""/>
        <dsp:cNvSpPr/>
      </dsp:nvSpPr>
      <dsp:spPr>
        <a:xfrm>
          <a:off x="2069087" y="2434576"/>
          <a:ext cx="1415018" cy="707509"/>
        </a:xfrm>
        <a:prstGeom prst="rect">
          <a:avLst/>
        </a:prstGeom>
        <a:solidFill>
          <a:srgbClr val="00206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Access Services</a:t>
          </a:r>
        </a:p>
      </dsp:txBody>
      <dsp:txXfrm>
        <a:off x="2069087" y="2434576"/>
        <a:ext cx="1415018" cy="707509"/>
      </dsp:txXfrm>
    </dsp:sp>
    <dsp:sp modelId="{D0BF9123-07C8-4033-9F24-243A679A410D}">
      <dsp:nvSpPr>
        <dsp:cNvPr id="0" name=""/>
        <dsp:cNvSpPr/>
      </dsp:nvSpPr>
      <dsp:spPr>
        <a:xfrm>
          <a:off x="2069087" y="3439239"/>
          <a:ext cx="1415018" cy="707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Information Services</a:t>
          </a:r>
        </a:p>
      </dsp:txBody>
      <dsp:txXfrm>
        <a:off x="2069087" y="3439239"/>
        <a:ext cx="1415018" cy="707509"/>
      </dsp:txXfrm>
    </dsp:sp>
    <dsp:sp modelId="{A30666B7-C30E-4278-8B51-849C4851D4A3}">
      <dsp:nvSpPr>
        <dsp:cNvPr id="0" name=""/>
        <dsp:cNvSpPr/>
      </dsp:nvSpPr>
      <dsp:spPr>
        <a:xfrm>
          <a:off x="3427504" y="1429913"/>
          <a:ext cx="1415018" cy="707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Technical Services Division</a:t>
          </a:r>
        </a:p>
      </dsp:txBody>
      <dsp:txXfrm>
        <a:off x="3427504" y="1429913"/>
        <a:ext cx="1415018" cy="707509"/>
      </dsp:txXfrm>
    </dsp:sp>
    <dsp:sp modelId="{25450D75-8E6B-4553-BFAC-51EFCFE56198}">
      <dsp:nvSpPr>
        <dsp:cNvPr id="0" name=""/>
        <dsp:cNvSpPr/>
      </dsp:nvSpPr>
      <dsp:spPr>
        <a:xfrm>
          <a:off x="5139676" y="1429913"/>
          <a:ext cx="1415018" cy="707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Collection Management and Special collections division</a:t>
          </a:r>
        </a:p>
      </dsp:txBody>
      <dsp:txXfrm>
        <a:off x="5139676" y="1429913"/>
        <a:ext cx="1415018" cy="707509"/>
      </dsp:txXfrm>
    </dsp:sp>
    <dsp:sp modelId="{6DC5B373-A684-4A2D-A2C8-056768D6164D}">
      <dsp:nvSpPr>
        <dsp:cNvPr id="0" name=""/>
        <dsp:cNvSpPr/>
      </dsp:nvSpPr>
      <dsp:spPr>
        <a:xfrm>
          <a:off x="6851849" y="1429913"/>
          <a:ext cx="1415018" cy="707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Dean’s Office</a:t>
          </a:r>
          <a:endParaRPr lang="en-US" sz="1100" kern="1200" dirty="0"/>
        </a:p>
      </dsp:txBody>
      <dsp:txXfrm>
        <a:off x="6851849" y="1429913"/>
        <a:ext cx="1415018" cy="707509"/>
      </dsp:txXfrm>
    </dsp:sp>
    <dsp:sp modelId="{45BB627C-2845-47F6-B523-0B411C86DC54}">
      <dsp:nvSpPr>
        <dsp:cNvPr id="0" name=""/>
        <dsp:cNvSpPr/>
      </dsp:nvSpPr>
      <dsp:spPr>
        <a:xfrm>
          <a:off x="8564021" y="1429913"/>
          <a:ext cx="1415018" cy="707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Information technology Division</a:t>
          </a:r>
        </a:p>
      </dsp:txBody>
      <dsp:txXfrm>
        <a:off x="8564021" y="1429913"/>
        <a:ext cx="1415018" cy="707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C35B-3043-45CC-BE9F-9AA77B5384E1}">
      <dsp:nvSpPr>
        <dsp:cNvPr id="0" name=""/>
        <dsp:cNvSpPr/>
      </dsp:nvSpPr>
      <dsp:spPr>
        <a:xfrm>
          <a:off x="0" y="282937"/>
          <a:ext cx="2495550" cy="100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121920" rIns="341376" bIns="12192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ALEPH</a:t>
          </a:r>
          <a:endParaRPr lang="en-US" sz="4800" kern="1200" dirty="0"/>
        </a:p>
      </dsp:txBody>
      <dsp:txXfrm>
        <a:off x="0" y="282937"/>
        <a:ext cx="2495550" cy="1009800"/>
      </dsp:txXfrm>
    </dsp:sp>
    <dsp:sp modelId="{4DA9B932-DB46-45FD-A167-A091FECC6AE2}">
      <dsp:nvSpPr>
        <dsp:cNvPr id="0" name=""/>
        <dsp:cNvSpPr/>
      </dsp:nvSpPr>
      <dsp:spPr>
        <a:xfrm>
          <a:off x="2495549" y="282937"/>
          <a:ext cx="499110" cy="1009800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40CB8-F3D9-4453-B04E-F969B5DFA59A}">
      <dsp:nvSpPr>
        <dsp:cNvPr id="0" name=""/>
        <dsp:cNvSpPr/>
      </dsp:nvSpPr>
      <dsp:spPr>
        <a:xfrm>
          <a:off x="3194303" y="282937"/>
          <a:ext cx="6787896" cy="100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Database used to manage user accounts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Used to manage library inventory</a:t>
          </a:r>
          <a:endParaRPr lang="en-US" sz="2000" kern="1200" dirty="0"/>
        </a:p>
      </dsp:txBody>
      <dsp:txXfrm>
        <a:off x="3194303" y="282937"/>
        <a:ext cx="6787896" cy="1009800"/>
      </dsp:txXfrm>
    </dsp:sp>
    <dsp:sp modelId="{8E328F92-F948-4A39-9E57-5A6C13F99DEE}">
      <dsp:nvSpPr>
        <dsp:cNvPr id="0" name=""/>
        <dsp:cNvSpPr/>
      </dsp:nvSpPr>
      <dsp:spPr>
        <a:xfrm>
          <a:off x="0" y="1717987"/>
          <a:ext cx="2495550" cy="100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121920" rIns="341376" bIns="12192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ILLIAD</a:t>
          </a:r>
        </a:p>
      </dsp:txBody>
      <dsp:txXfrm>
        <a:off x="0" y="1717987"/>
        <a:ext cx="2495550" cy="1009800"/>
      </dsp:txXfrm>
    </dsp:sp>
    <dsp:sp modelId="{FB3B3B3A-FB24-46AF-87DF-571CC8DA11BD}">
      <dsp:nvSpPr>
        <dsp:cNvPr id="0" name=""/>
        <dsp:cNvSpPr/>
      </dsp:nvSpPr>
      <dsp:spPr>
        <a:xfrm>
          <a:off x="2495549" y="1465537"/>
          <a:ext cx="499110" cy="1514700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CB9AA-6E44-419D-9E96-A82F8435B515}">
      <dsp:nvSpPr>
        <dsp:cNvPr id="0" name=""/>
        <dsp:cNvSpPr/>
      </dsp:nvSpPr>
      <dsp:spPr>
        <a:xfrm>
          <a:off x="3194303" y="1465537"/>
          <a:ext cx="6787896" cy="1514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/>
            <a:t>Used for Inter-library loan material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smtClean="0"/>
            <a:t>Email notifications and verification of availability to users</a:t>
          </a:r>
          <a:endParaRPr lang="en-US" sz="2000" b="0" i="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/>
            <a:t>Requires extensive interaction from library staff</a:t>
          </a:r>
          <a:endParaRPr lang="en-US" sz="2000" b="0" i="0" kern="1200" dirty="0"/>
        </a:p>
      </dsp:txBody>
      <dsp:txXfrm>
        <a:off x="3194303" y="1465537"/>
        <a:ext cx="6787896" cy="1514700"/>
      </dsp:txXfrm>
    </dsp:sp>
    <dsp:sp modelId="{51DC1C1A-060D-445C-9C16-EA2C28C4D1A4}">
      <dsp:nvSpPr>
        <dsp:cNvPr id="0" name=""/>
        <dsp:cNvSpPr/>
      </dsp:nvSpPr>
      <dsp:spPr>
        <a:xfrm>
          <a:off x="0" y="3216150"/>
          <a:ext cx="2495550" cy="100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121920" rIns="341376" bIns="12192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ARES</a:t>
          </a:r>
          <a:endParaRPr lang="en-US" sz="4800" kern="1200" dirty="0"/>
        </a:p>
      </dsp:txBody>
      <dsp:txXfrm>
        <a:off x="0" y="3216150"/>
        <a:ext cx="2495550" cy="1009800"/>
      </dsp:txXfrm>
    </dsp:sp>
    <dsp:sp modelId="{5E93932D-7CDC-46CA-9C82-30AA0B4EA8C0}">
      <dsp:nvSpPr>
        <dsp:cNvPr id="0" name=""/>
        <dsp:cNvSpPr/>
      </dsp:nvSpPr>
      <dsp:spPr>
        <a:xfrm>
          <a:off x="2495549" y="3153037"/>
          <a:ext cx="499110" cy="1136025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FCD7D-48A7-4FFB-B992-4F85A4E39906}">
      <dsp:nvSpPr>
        <dsp:cNvPr id="0" name=""/>
        <dsp:cNvSpPr/>
      </dsp:nvSpPr>
      <dsp:spPr>
        <a:xfrm>
          <a:off x="3194303" y="3153037"/>
          <a:ext cx="6787896" cy="113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/>
            <a:t>Used to integrate ALEPH with the university enterprise learning management system (ELMS/Canvas)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/>
            <a:t>Manages course material reservations</a:t>
          </a:r>
          <a:endParaRPr lang="en-US" sz="2000" b="0" i="0" kern="1200" dirty="0"/>
        </a:p>
      </dsp:txBody>
      <dsp:txXfrm>
        <a:off x="3194303" y="3153037"/>
        <a:ext cx="6787896" cy="1136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5/8/2013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Academic excellence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6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Women working</a:t>
            </a:r>
            <a:r>
              <a:rPr lang="en-US" baseline="0" dirty="0" smtClean="0"/>
              <a:t> at the circulation is more than 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0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Women working</a:t>
            </a:r>
            <a:r>
              <a:rPr lang="en-US" baseline="0" dirty="0" smtClean="0"/>
              <a:t> at the circulation is more than 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4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Women working</a:t>
            </a:r>
            <a:r>
              <a:rPr lang="en-US" baseline="0" dirty="0" smtClean="0"/>
              <a:t> at the circulation is more than 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8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Women working</a:t>
            </a:r>
            <a:r>
              <a:rPr lang="en-US" baseline="0" dirty="0" smtClean="0"/>
              <a:t> at the circulation is more than 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3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9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C750-A8AC-40D3-A53A-068B4C1A59D2}" type="datetime1">
              <a:rPr lang="en-US" smtClean="0"/>
              <a:t>5/8/2013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CE6-7210-4DA9-82B8-9E0346C63462}" type="datetime1">
              <a:rPr lang="en-US" smtClean="0"/>
              <a:t>5/8/2013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682A-F256-4E1E-87B4-6D3A9819008C}" type="datetime1">
              <a:rPr lang="en-US" smtClean="0"/>
              <a:t>5/8/2013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5853-71E0-4AEC-9046-79A4D2450708}" type="datetime1">
              <a:rPr lang="en-US" smtClean="0"/>
              <a:t>5/8/2013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BC1E-C578-4C91-983D-95EECA8EFB4C}" type="datetime1">
              <a:rPr lang="en-US" smtClean="0"/>
              <a:t>5/8/2013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A318-8287-4897-ADE7-BA4987AF0BF5}" type="datetime1">
              <a:rPr lang="en-US" smtClean="0"/>
              <a:t>5/8/2013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E964-1A34-43E6-96C5-ABC958120BB1}" type="datetime1">
              <a:rPr lang="en-US" smtClean="0"/>
              <a:t>5/8/2013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5869-2B0E-4B34-8CFB-C34D1C76C68D}" type="datetime1">
              <a:rPr lang="en-US" smtClean="0"/>
              <a:t>5/8/2013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0B2-7522-473B-8FD2-1026A0ED3D30}" type="datetime1">
              <a:rPr lang="en-US" smtClean="0"/>
              <a:t>5/8/2013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4E2-CEFE-4224-B881-642C0095CF50}" type="datetime1">
              <a:rPr lang="en-US" smtClean="0"/>
              <a:t>5/8/2013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8DC0-C39F-4254-B742-75E259866B8D}" type="datetime1">
              <a:rPr lang="en-US" smtClean="0"/>
              <a:t>5/8/2013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3B859D-B53F-4C26-A07A-D6640B684F33}" type="datetime1">
              <a:rPr lang="en-US" smtClean="0"/>
              <a:t>5/8/2013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.umd.edu/" TargetMode="External"/><Relationship Id="rId2" Type="http://schemas.openxmlformats.org/officeDocument/2006/relationships/hyperlink" Target="http://en.wikipedia.org/wiki/McKeldin_Libra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md.libanswers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ali.org/" TargetMode="External"/><Relationship Id="rId2" Type="http://schemas.openxmlformats.org/officeDocument/2006/relationships/hyperlink" Target="http://lib.umd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umd.libanswer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3100" y="2387600"/>
            <a:ext cx="6165850" cy="2200385"/>
          </a:xfrm>
        </p:spPr>
        <p:txBody>
          <a:bodyPr anchor="ctr">
            <a:noAutofit/>
          </a:bodyPr>
          <a:lstStyle/>
          <a:p>
            <a:r>
              <a:rPr lang="en-US" sz="3600" b="1" dirty="0"/>
              <a:t>Library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Circulations &amp; Reservations: </a:t>
            </a:r>
            <a:br>
              <a:rPr lang="en-US" sz="3600" b="1" dirty="0" smtClean="0"/>
            </a:br>
            <a:r>
              <a:rPr lang="en-US" sz="3600" b="1" dirty="0" smtClean="0"/>
              <a:t>A </a:t>
            </a:r>
            <a:r>
              <a:rPr lang="en-US" sz="3600" b="1" dirty="0"/>
              <a:t>View of Organizing </a:t>
            </a:r>
            <a:r>
              <a:rPr lang="en-US" sz="3600" b="1" dirty="0" smtClean="0"/>
              <a:t>Information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90600" y="4722799"/>
            <a:ext cx="5734050" cy="120810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800" dirty="0" smtClean="0"/>
              <a:t>By	Rakhi Bharekar</a:t>
            </a:r>
            <a:endParaRPr lang="en-US" sz="4800" dirty="0"/>
          </a:p>
          <a:p>
            <a:pPr>
              <a:lnSpc>
                <a:spcPct val="170000"/>
              </a:lnSpc>
            </a:pPr>
            <a:r>
              <a:rPr lang="en-US" sz="4800" dirty="0" smtClean="0"/>
              <a:t>	Myeong Lee</a:t>
            </a:r>
          </a:p>
          <a:p>
            <a:pPr>
              <a:lnSpc>
                <a:spcPct val="170000"/>
              </a:lnSpc>
            </a:pPr>
            <a:r>
              <a:rPr lang="en-US" sz="4800" dirty="0" smtClean="0"/>
              <a:t>	Bryon Baumstarck		</a:t>
            </a:r>
            <a:r>
              <a:rPr lang="en-US" sz="4800" b="1" dirty="0" smtClean="0"/>
              <a:t>INFM612 Final Presentation</a:t>
            </a:r>
            <a:endParaRPr lang="en-US" sz="4800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08562"/>
            <a:ext cx="3009138" cy="648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31" y="5971652"/>
            <a:ext cx="23907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Methodologies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Findings</a:t>
            </a:r>
          </a:p>
          <a:p>
            <a:r>
              <a:rPr lang="en-US" dirty="0" smtClean="0"/>
              <a:t>Issues</a:t>
            </a:r>
          </a:p>
          <a:p>
            <a:r>
              <a:rPr lang="en-US" dirty="0" smtClean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70204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</a:t>
            </a:r>
            <a:r>
              <a:rPr lang="en-US" dirty="0" smtClean="0"/>
              <a:t>: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199"/>
            <a:ext cx="10318661" cy="51532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Vision</a:t>
            </a:r>
            <a:r>
              <a:rPr lang="en-US" b="1" dirty="0"/>
              <a:t>: </a:t>
            </a:r>
            <a:endParaRPr lang="en-US" b="1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Success of users in their academic pursuits. By strengthening connections &amp; contributing vigorously to the intellectual life of the campus, UM libraries will advance the university’s mission of inspiring &amp; supporting excellence.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Mission: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UM libraries enable the intellectual inquiry and learning required to meet the education, research and community outreach mission of the university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Goals</a:t>
            </a:r>
            <a:r>
              <a:rPr lang="en-US" b="1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Providing </a:t>
            </a:r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in </a:t>
            </a:r>
            <a:r>
              <a:rPr lang="en-US" dirty="0" smtClean="0"/>
              <a:t>All </a:t>
            </a:r>
            <a:r>
              <a:rPr lang="en-US" dirty="0"/>
              <a:t>its </a:t>
            </a:r>
            <a:r>
              <a:rPr lang="en-US" dirty="0" smtClean="0"/>
              <a:t>Forms </a:t>
            </a:r>
            <a:r>
              <a:rPr lang="en-US" dirty="0"/>
              <a:t>(Public Services division - includes Access Services)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Serving our C</a:t>
            </a:r>
            <a:r>
              <a:rPr lang="en-US" dirty="0" smtClean="0"/>
              <a:t>ommunities </a:t>
            </a:r>
            <a:r>
              <a:rPr lang="en-US" dirty="0"/>
              <a:t>(Public Services division - includes Access Services)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Leveraging our E</a:t>
            </a:r>
            <a:r>
              <a:rPr lang="en-US" dirty="0" smtClean="0"/>
              <a:t>xpertise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Creating </a:t>
            </a:r>
            <a:r>
              <a:rPr lang="en-US" dirty="0" smtClean="0"/>
              <a:t>Environments </a:t>
            </a:r>
            <a:r>
              <a:rPr lang="en-US" dirty="0"/>
              <a:t>for Academic Success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Partnerships, Collaborations, and Outreach (Public Services division - includes Access Services) {only}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Employ Workforce Planning Analysis and Tools (Public Services division - includes Access Services) {only</a:t>
            </a:r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3074" name="Picture 2" descr="http://www.knightsofdivinemercy.com/wp-content/uploads/2012/10/vision-goals-mission-e13500733037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7" y="76200"/>
            <a:ext cx="4266407" cy="17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Findings</a:t>
            </a:r>
            <a:r>
              <a:rPr lang="en-US" dirty="0"/>
              <a:t>: Organization adaptability, change, and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transition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Undergoing a structure reorganization</a:t>
            </a:r>
          </a:p>
          <a:p>
            <a:pPr lvl="1"/>
            <a:r>
              <a:rPr lang="en-US" dirty="0" smtClean="0"/>
              <a:t>Employees’ self-motivation decreases resistance </a:t>
            </a:r>
            <a:r>
              <a:rPr lang="en-US" dirty="0" smtClean="0"/>
              <a:t>to </a:t>
            </a:r>
            <a:r>
              <a:rPr lang="en-US" dirty="0" smtClean="0"/>
              <a:t>the </a:t>
            </a:r>
            <a:r>
              <a:rPr lang="en-US" dirty="0" smtClean="0"/>
              <a:t>changes</a:t>
            </a:r>
            <a:endParaRPr lang="en-US" dirty="0" smtClean="0"/>
          </a:p>
          <a:p>
            <a:pPr lvl="1"/>
            <a:r>
              <a:rPr lang="en-US" dirty="0" smtClean="0"/>
              <a:t>Training sessions are provided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776542" y="2207622"/>
            <a:ext cx="2220686" cy="80989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Self-directed, Informal Team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00806" y="2207622"/>
            <a:ext cx="2286000" cy="80989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Vertical</a:t>
            </a:r>
            <a:r>
              <a:rPr lang="en-US" dirty="0"/>
              <a:t>, </a:t>
            </a:r>
            <a:r>
              <a:rPr lang="en-US" dirty="0" smtClean="0"/>
              <a:t>Functional Team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997228" y="2612571"/>
            <a:ext cx="240357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776542" y="3265715"/>
            <a:ext cx="6910264" cy="4049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employees operate in a matrix structure across dept.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02175" y="2259874"/>
            <a:ext cx="153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Transitioning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776542" y="3801292"/>
            <a:ext cx="6910264" cy="4049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Decentralized form of authority</a:t>
            </a:r>
            <a:endParaRPr lang="en-US" dirty="0"/>
          </a:p>
        </p:txBody>
      </p:sp>
      <p:sp>
        <p:nvSpPr>
          <p:cNvPr id="15" name="Left-Up Arrow 14"/>
          <p:cNvSpPr/>
          <p:nvPr/>
        </p:nvSpPr>
        <p:spPr>
          <a:xfrm rot="18727484">
            <a:off x="8525711" y="2645698"/>
            <a:ext cx="913271" cy="1032813"/>
          </a:xfrm>
          <a:prstGeom prst="leftUpArrow">
            <a:avLst>
              <a:gd name="adj1" fmla="val 13559"/>
              <a:gd name="adj2" fmla="val 161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ket 16"/>
          <p:cNvSpPr/>
          <p:nvPr/>
        </p:nvSpPr>
        <p:spPr>
          <a:xfrm>
            <a:off x="8709663" y="3468189"/>
            <a:ext cx="124093" cy="535577"/>
          </a:xfrm>
          <a:prstGeom prst="righ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80204" y="2977438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Findings</a:t>
            </a:r>
            <a:r>
              <a:rPr lang="en-US" dirty="0"/>
              <a:t>: Technical </a:t>
            </a:r>
            <a:r>
              <a:rPr lang="en-US" dirty="0" smtClean="0"/>
              <a:t>Tools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2.bp.blogspot.com/-92tCbaLhxVA/UKuSvJVcEnI/AAAAAAAAAUE/3ul--y0eO-M/s1600/toolbo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0" y="76200"/>
            <a:ext cx="2514600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Findings: </a:t>
            </a:r>
            <a:r>
              <a:rPr lang="en-US" altLang="ko-KR" dirty="0"/>
              <a:t>Leadership, </a:t>
            </a:r>
            <a:r>
              <a:rPr lang="en-US" altLang="ko-KR" dirty="0" smtClean="0"/>
              <a:t>Motivation</a:t>
            </a:r>
            <a:r>
              <a:rPr lang="en-US" altLang="ko-KR" dirty="0"/>
              <a:t>, and </a:t>
            </a:r>
            <a:r>
              <a:rPr lang="en-US" altLang="ko-KR" dirty="0" smtClean="0"/>
              <a:t>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996543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Organizational Culture</a:t>
            </a:r>
            <a:endParaRPr lang="en-US" dirty="0"/>
          </a:p>
          <a:p>
            <a:pPr lvl="1"/>
            <a:r>
              <a:rPr lang="en-US" dirty="0" smtClean="0"/>
              <a:t>Closely related to teams and leadership</a:t>
            </a:r>
          </a:p>
          <a:p>
            <a:pPr lvl="1"/>
            <a:r>
              <a:rPr lang="en-US" dirty="0" smtClean="0"/>
              <a:t>Transitioning to </a:t>
            </a:r>
            <a:r>
              <a:rPr lang="en-US" dirty="0"/>
              <a:t>o</a:t>
            </a:r>
            <a:r>
              <a:rPr lang="en-US" dirty="0" smtClean="0"/>
              <a:t>pen and innovative</a:t>
            </a:r>
          </a:p>
          <a:p>
            <a:pPr lvl="2"/>
            <a:r>
              <a:rPr lang="en-US" dirty="0" smtClean="0"/>
              <a:t>External factor: Market changes to e-resources</a:t>
            </a:r>
          </a:p>
          <a:p>
            <a:pPr lvl="2"/>
            <a:r>
              <a:rPr lang="en-US" dirty="0" smtClean="0"/>
              <a:t>Internal factor: Proactivity to anticipate future trends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Leadership</a:t>
            </a:r>
          </a:p>
          <a:p>
            <a:pPr lvl="1"/>
            <a:r>
              <a:rPr lang="en-US" dirty="0"/>
              <a:t>Hierarchical to more horizontal and authentic </a:t>
            </a:r>
            <a:r>
              <a:rPr lang="en-US" dirty="0" smtClean="0"/>
              <a:t>leadership</a:t>
            </a:r>
          </a:p>
          <a:p>
            <a:pPr lvl="2"/>
            <a:r>
              <a:rPr lang="en-US" dirty="0" smtClean="0"/>
              <a:t>Ex) </a:t>
            </a:r>
            <a:r>
              <a:rPr lang="en-US" dirty="0"/>
              <a:t>Team building activities, incentives  </a:t>
            </a:r>
            <a:endParaRPr lang="en-US" dirty="0" smtClean="0"/>
          </a:p>
          <a:p>
            <a:r>
              <a:rPr lang="en-US" dirty="0" smtClean="0"/>
              <a:t>Policy Aspects: Mixed form</a:t>
            </a:r>
          </a:p>
          <a:p>
            <a:pPr lvl="1"/>
            <a:r>
              <a:rPr lang="en-US" dirty="0" smtClean="0"/>
              <a:t>Top-down approach within department</a:t>
            </a:r>
          </a:p>
          <a:p>
            <a:pPr lvl="1"/>
            <a:r>
              <a:rPr lang="en-US" dirty="0" smtClean="0"/>
              <a:t>Collaborative approach for consistency across departments</a:t>
            </a:r>
            <a:endParaRPr lang="en-US" dirty="0"/>
          </a:p>
        </p:txBody>
      </p:sp>
      <p:pic>
        <p:nvPicPr>
          <p:cNvPr id="4" name="Picture 3" descr="C:\Users\myeong\Desktop\pi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37" y="1691230"/>
            <a:ext cx="2274821" cy="4017237"/>
          </a:xfrm>
          <a:prstGeom prst="rect">
            <a:avLst/>
          </a:prstGeom>
          <a:noFill/>
          <a:ln>
            <a:noFill/>
          </a:ln>
          <a:effectLst>
            <a:glow rad="177800">
              <a:schemeClr val="accent1">
                <a:alpha val="40000"/>
              </a:schemeClr>
            </a:glow>
          </a:effectLst>
        </p:spPr>
      </p:pic>
      <p:sp>
        <p:nvSpPr>
          <p:cNvPr id="5" name="Down Arrow 4"/>
          <p:cNvSpPr/>
          <p:nvPr/>
        </p:nvSpPr>
        <p:spPr>
          <a:xfrm>
            <a:off x="1580594" y="3438585"/>
            <a:ext cx="979714" cy="310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Findings: </a:t>
            </a:r>
            <a:r>
              <a:rPr lang="en-US" altLang="ko-KR" dirty="0" smtClean="0"/>
              <a:t>Management </a:t>
            </a:r>
            <a:r>
              <a:rPr lang="en-US" altLang="ko-KR" dirty="0"/>
              <a:t>of </a:t>
            </a:r>
            <a:r>
              <a:rPr lang="en-US" altLang="ko-KR" dirty="0" smtClean="0"/>
              <a:t>Human </a:t>
            </a:r>
            <a:r>
              <a:rPr lang="en-US" altLang="ko-KR" dirty="0"/>
              <a:t>R</a:t>
            </a:r>
            <a:r>
              <a:rPr lang="en-US" altLang="ko-KR" dirty="0" smtClean="0"/>
              <a:t>esources</a:t>
            </a:r>
            <a:r>
              <a:rPr lang="en-US" altLang="ko-KR" dirty="0"/>
              <a:t>, </a:t>
            </a:r>
            <a:r>
              <a:rPr lang="en-US" altLang="ko-KR" dirty="0" smtClean="0"/>
              <a:t>Diversity</a:t>
            </a:r>
            <a:r>
              <a:rPr lang="en-US" altLang="ko-KR" dirty="0"/>
              <a:t>, and </a:t>
            </a:r>
            <a:r>
              <a:rPr lang="en-US" altLang="ko-KR" dirty="0" smtClean="0"/>
              <a:t>Individual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“Diversity is our greatest strength” – Tim Hackman, head </a:t>
            </a:r>
            <a:r>
              <a:rPr lang="en-US" dirty="0" smtClean="0"/>
              <a:t>of Resources </a:t>
            </a:r>
            <a:r>
              <a:rPr lang="en-US" dirty="0"/>
              <a:t>&amp; Access </a:t>
            </a:r>
            <a:r>
              <a:rPr lang="en-US" dirty="0" smtClean="0"/>
              <a:t>Services</a:t>
            </a:r>
            <a:endParaRPr lang="en-US" dirty="0"/>
          </a:p>
          <a:p>
            <a:r>
              <a:rPr lang="en-US" dirty="0"/>
              <a:t>Diversity</a:t>
            </a:r>
          </a:p>
          <a:p>
            <a:pPr lvl="1"/>
            <a:r>
              <a:rPr lang="en-US" dirty="0"/>
              <a:t>Increases quality of the team</a:t>
            </a:r>
          </a:p>
          <a:p>
            <a:pPr lvl="1"/>
            <a:r>
              <a:rPr lang="en-US" dirty="0"/>
              <a:t>Marketplace understanding, better service </a:t>
            </a:r>
          </a:p>
          <a:p>
            <a:pPr lvl="1"/>
            <a:r>
              <a:rPr lang="en-US" dirty="0"/>
              <a:t>Reduced </a:t>
            </a:r>
            <a:r>
              <a:rPr lang="en-US" dirty="0" smtClean="0"/>
              <a:t>prejudice and discrimination </a:t>
            </a:r>
            <a:endParaRPr lang="en-US" dirty="0"/>
          </a:p>
          <a:p>
            <a:pPr lvl="1"/>
            <a:r>
              <a:rPr lang="en-US" dirty="0" smtClean="0"/>
              <a:t>Reduces effect </a:t>
            </a:r>
            <a:r>
              <a:rPr lang="en-US" dirty="0"/>
              <a:t>of ethnocentrisms</a:t>
            </a:r>
          </a:p>
          <a:p>
            <a:r>
              <a:rPr lang="en-US" dirty="0"/>
              <a:t>Human Resource</a:t>
            </a:r>
          </a:p>
          <a:p>
            <a:pPr lvl="1"/>
            <a:r>
              <a:rPr lang="en-US" dirty="0"/>
              <a:t>High employee turnover</a:t>
            </a:r>
          </a:p>
          <a:p>
            <a:pPr lvl="1"/>
            <a:r>
              <a:rPr lang="en-US" dirty="0"/>
              <a:t>New social </a:t>
            </a:r>
            <a:r>
              <a:rPr lang="en-US" dirty="0" smtClean="0"/>
              <a:t>contract</a:t>
            </a:r>
            <a:endParaRPr lang="en-US" dirty="0"/>
          </a:p>
        </p:txBody>
      </p:sp>
      <p:pic>
        <p:nvPicPr>
          <p:cNvPr id="1026" name="Picture 2" descr="http://www.thejanedough.com/wp-content/uploads/2012/01/Picture-17-e13257950425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10" y="2403484"/>
            <a:ext cx="43529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Findings: </a:t>
            </a:r>
            <a:r>
              <a:rPr lang="en-US" altLang="ko-KR" dirty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949456"/>
          </a:xfrm>
        </p:spPr>
        <p:txBody>
          <a:bodyPr>
            <a:normAutofit/>
          </a:bodyPr>
          <a:lstStyle/>
          <a:p>
            <a:r>
              <a:rPr lang="en-US" dirty="0" smtClean="0"/>
              <a:t>Downward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eam </a:t>
            </a:r>
            <a:r>
              <a:rPr lang="en-US" dirty="0"/>
              <a:t>meetings, monthly meetings with departments, emails, intranet boards, meetings with other library heads,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Upward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atron </a:t>
            </a:r>
            <a:r>
              <a:rPr lang="en-US" dirty="0"/>
              <a:t>grievances and disputes are directed to the particular coordinator in order to be </a:t>
            </a:r>
            <a:r>
              <a:rPr lang="en-US" dirty="0" smtClean="0"/>
              <a:t>resolved</a:t>
            </a:r>
          </a:p>
          <a:p>
            <a:r>
              <a:rPr lang="en-US" dirty="0" smtClean="0"/>
              <a:t>Horizontal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ersonal </a:t>
            </a:r>
            <a:r>
              <a:rPr lang="en-US" dirty="0"/>
              <a:t>communication channels</a:t>
            </a:r>
            <a:endParaRPr lang="en-US" dirty="0" smtClean="0"/>
          </a:p>
          <a:p>
            <a:r>
              <a:rPr lang="en-US" dirty="0" smtClean="0"/>
              <a:t>Team communication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coordinators are the point of contact for any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information </a:t>
            </a:r>
            <a:r>
              <a:rPr lang="en-US" dirty="0"/>
              <a:t>in regards to the </a:t>
            </a:r>
            <a:r>
              <a:rPr lang="en-US" dirty="0" smtClean="0"/>
              <a:t>department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ecentralized </a:t>
            </a:r>
            <a:r>
              <a:rPr lang="en-US" dirty="0"/>
              <a:t>across the organization as a whole</a:t>
            </a:r>
          </a:p>
        </p:txBody>
      </p:sp>
      <p:pic>
        <p:nvPicPr>
          <p:cNvPr id="2050" name="Picture 2" descr="http://3.bp.blogspot.com/--Tf4i8LrbkE/UTYTEk80KFI/AAAAAAAAAm8/EQhw0uN0YiM/s1600/depositphotos_4556166-Communication-crosswo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2" y="3692156"/>
            <a:ext cx="292741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Methodologies</a:t>
            </a:r>
          </a:p>
          <a:p>
            <a:r>
              <a:rPr lang="en-US" dirty="0" smtClean="0"/>
              <a:t>Findings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Issues</a:t>
            </a:r>
          </a:p>
          <a:p>
            <a:r>
              <a:rPr lang="en-US" b="1" dirty="0">
                <a:solidFill>
                  <a:srgbClr val="C00000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6495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</a:t>
            </a:r>
            <a:r>
              <a:rPr lang="en-US" dirty="0" smtClean="0"/>
              <a:t>omplexity </a:t>
            </a:r>
            <a:r>
              <a:rPr lang="en-US" dirty="0"/>
              <a:t>and disparity of </a:t>
            </a:r>
            <a:r>
              <a:rPr lang="en-US" dirty="0" smtClean="0"/>
              <a:t>information </a:t>
            </a:r>
            <a:r>
              <a:rPr lang="en-US" dirty="0"/>
              <a:t>technology systems</a:t>
            </a:r>
            <a:endParaRPr lang="en-US" dirty="0" smtClean="0"/>
          </a:p>
          <a:p>
            <a:pPr lvl="0"/>
            <a:r>
              <a:rPr lang="en-US" dirty="0" smtClean="0"/>
              <a:t>Loss of knowledge capital from high turnover</a:t>
            </a:r>
          </a:p>
          <a:p>
            <a:pPr lvl="0"/>
            <a:r>
              <a:rPr lang="en-US" dirty="0" smtClean="0"/>
              <a:t>High degree of reliance on individual specialization</a:t>
            </a:r>
          </a:p>
          <a:p>
            <a:pPr lvl="0"/>
            <a:r>
              <a:rPr lang="en-US" dirty="0" smtClean="0"/>
              <a:t>Inconsistency </a:t>
            </a:r>
            <a:r>
              <a:rPr lang="en-US" dirty="0"/>
              <a:t>in the authentication systems for all the libraries under USMAI</a:t>
            </a:r>
          </a:p>
          <a:p>
            <a:pPr lvl="0"/>
            <a:r>
              <a:rPr lang="en-US" dirty="0"/>
              <a:t>Payment tracking is not done by the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work on integration of information systems</a:t>
            </a:r>
          </a:p>
          <a:p>
            <a:r>
              <a:rPr lang="en-US" dirty="0" smtClean="0"/>
              <a:t>Increase cross-departmental staffing in order to decrease the dependence on dedicated staff for processing any task</a:t>
            </a:r>
          </a:p>
          <a:p>
            <a:r>
              <a:rPr lang="en-US" dirty="0" smtClean="0"/>
              <a:t>Institute a knowledge base to mitigate loss of knowledge from turnover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Introduction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Methodologies</a:t>
            </a:r>
          </a:p>
          <a:p>
            <a:r>
              <a:rPr lang="en-US" dirty="0" smtClean="0"/>
              <a:t>Findings</a:t>
            </a:r>
          </a:p>
          <a:p>
            <a:r>
              <a:rPr lang="en-US" dirty="0" smtClean="0"/>
              <a:t>Issues</a:t>
            </a:r>
          </a:p>
          <a:p>
            <a:r>
              <a:rPr lang="en-US" dirty="0" smtClean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1916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from paper to print</a:t>
            </a:r>
          </a:p>
          <a:p>
            <a:r>
              <a:rPr lang="en-US" dirty="0" smtClean="0"/>
              <a:t>Continue culture </a:t>
            </a:r>
            <a:r>
              <a:rPr lang="en-US" dirty="0"/>
              <a:t>of communication, diversity, </a:t>
            </a:r>
            <a:r>
              <a:rPr lang="en-US" dirty="0" smtClean="0"/>
              <a:t>collaboration</a:t>
            </a:r>
            <a:r>
              <a:rPr lang="en-US" dirty="0"/>
              <a:t>, and </a:t>
            </a:r>
            <a:r>
              <a:rPr lang="en-US" dirty="0" smtClean="0"/>
              <a:t>innovation</a:t>
            </a:r>
          </a:p>
          <a:p>
            <a:r>
              <a:rPr lang="en-US" dirty="0" smtClean="0"/>
              <a:t>Become knowledge advocates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Management, Richard. L Daft, 10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en.wikipedia.org/wiki/McKeldin_Library#McKeldin_Library</a:t>
            </a:r>
            <a:endParaRPr lang="en-US" dirty="0" smtClean="0"/>
          </a:p>
          <a:p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lib.umd.edu</a:t>
            </a:r>
            <a:endParaRPr lang="en-US" u="sng" dirty="0" smtClean="0"/>
          </a:p>
          <a:p>
            <a:r>
              <a:rPr lang="en-US" dirty="0">
                <a:hlinkClick r:id="rId4"/>
              </a:rPr>
              <a:t>http://umd.libanswers.com/</a:t>
            </a:r>
            <a:endParaRPr lang="en-US" u="sng" dirty="0" smtClean="0"/>
          </a:p>
          <a:p>
            <a:r>
              <a:rPr lang="en-US" dirty="0" smtClean="0"/>
              <a:t>Mission statement, goals and vision</a:t>
            </a:r>
          </a:p>
          <a:p>
            <a:r>
              <a:rPr lang="en-US" dirty="0" smtClean="0"/>
              <a:t>Strategic planning of the Access Services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1026" name="Picture 2" descr="http://qandamediaresources.com/Images/Inserts/Services/Category-Management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1" y="1514475"/>
            <a:ext cx="5402262" cy="473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200"/>
            <a:ext cx="7019193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Desk and Circulations &amp; Reserves </a:t>
            </a:r>
            <a:r>
              <a:rPr lang="en-US" dirty="0"/>
              <a:t>D</a:t>
            </a:r>
            <a:r>
              <a:rPr lang="en-US" dirty="0" smtClean="0"/>
              <a:t>esk serve patrons</a:t>
            </a:r>
          </a:p>
          <a:p>
            <a:r>
              <a:rPr lang="en-US" dirty="0" smtClean="0"/>
              <a:t>Primary library of the 8 libraries situated on the University of Maryland libraries</a:t>
            </a:r>
          </a:p>
          <a:p>
            <a:r>
              <a:rPr lang="en-US" dirty="0" smtClean="0"/>
              <a:t>Named </a:t>
            </a:r>
            <a:r>
              <a:rPr lang="en-US" dirty="0"/>
              <a:t>after former Maryland governor Theodore </a:t>
            </a:r>
            <a:r>
              <a:rPr lang="en-US" dirty="0" err="1"/>
              <a:t>McKeldin</a:t>
            </a:r>
            <a:r>
              <a:rPr lang="en-US" dirty="0"/>
              <a:t> (1951 - 1959), constructed in </a:t>
            </a:r>
            <a:r>
              <a:rPr lang="en-US" dirty="0" smtClean="0"/>
              <a:t>1958</a:t>
            </a:r>
            <a:endParaRPr lang="en-US" dirty="0"/>
          </a:p>
          <a:p>
            <a:r>
              <a:rPr lang="en-US" dirty="0" smtClean="0"/>
              <a:t>Part of the USMAI (University </a:t>
            </a:r>
            <a:r>
              <a:rPr lang="en-US" dirty="0"/>
              <a:t>S</a:t>
            </a:r>
            <a:r>
              <a:rPr lang="en-US" dirty="0" smtClean="0"/>
              <a:t>ystem of Maryland and Affiliated Institutes)</a:t>
            </a:r>
          </a:p>
          <a:p>
            <a:pPr lvl="1"/>
            <a:r>
              <a:rPr lang="en-US" dirty="0" smtClean="0"/>
              <a:t>University of Maryland, Towson University, Morgan State </a:t>
            </a:r>
            <a:r>
              <a:rPr lang="en-US" dirty="0"/>
              <a:t>U</a:t>
            </a:r>
            <a:r>
              <a:rPr lang="en-US" dirty="0" smtClean="0"/>
              <a:t>niversity, Salisbury State </a:t>
            </a:r>
            <a:r>
              <a:rPr lang="en-US" dirty="0"/>
              <a:t>U</a:t>
            </a:r>
            <a:r>
              <a:rPr lang="en-US" dirty="0" smtClean="0"/>
              <a:t>niversity, St. Mary’s University, Bowie State University, etc.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Introduction: Circulations &amp; </a:t>
            </a:r>
            <a:r>
              <a:rPr lang="en-US" dirty="0" smtClean="0"/>
              <a:t>Reserves Desk</a:t>
            </a:r>
            <a:endParaRPr lang="en-US" dirty="0"/>
          </a:p>
        </p:txBody>
      </p:sp>
      <p:pic>
        <p:nvPicPr>
          <p:cNvPr id="1026" name="Picture 2" descr="C:\Users\myeong\Downloads\사진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r="20907"/>
          <a:stretch/>
        </p:blipFill>
        <p:spPr bwMode="auto">
          <a:xfrm>
            <a:off x="8124092" y="1693983"/>
            <a:ext cx="3884642" cy="4191001"/>
          </a:xfrm>
          <a:prstGeom prst="rect">
            <a:avLst/>
          </a:prstGeom>
          <a:noFill/>
          <a:effectLst>
            <a:glow rad="1651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9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Services offered by Circulation &amp; Reserves desk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032000" y="1519767"/>
          <a:ext cx="8154988" cy="472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84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External Organizational Structure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/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5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Introduction: Internal Organizational Structure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4712677" y="1500554"/>
            <a:ext cx="2567354" cy="89095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Access Service Dept.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Timothy Hackman</a:t>
            </a:r>
          </a:p>
          <a:p>
            <a:pPr algn="ctr"/>
            <a:r>
              <a:rPr lang="en-US" sz="1400" dirty="0" smtClean="0"/>
              <a:t>Head, Resource Sharing &amp; Access Services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316519" y="2954216"/>
            <a:ext cx="2110156" cy="12309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McKeldin</a:t>
            </a:r>
            <a:r>
              <a:rPr lang="en-US" sz="1400" b="1" dirty="0" smtClean="0"/>
              <a:t> Library</a:t>
            </a:r>
          </a:p>
          <a:p>
            <a:pPr algn="ctr"/>
            <a:r>
              <a:rPr lang="en-US" sz="1400" b="1" dirty="0" smtClean="0"/>
              <a:t>Circulation Desk/Reserves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Jamie Edwards</a:t>
            </a:r>
          </a:p>
          <a:p>
            <a:pPr algn="ctr"/>
            <a:r>
              <a:rPr lang="en-US" sz="1400" dirty="0" smtClean="0"/>
              <a:t>Coordinator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2766646" y="2954216"/>
            <a:ext cx="2004644" cy="12309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UMD Libraries </a:t>
            </a:r>
            <a:br>
              <a:rPr lang="en-US" sz="1400" b="1" dirty="0" smtClean="0"/>
            </a:br>
            <a:r>
              <a:rPr lang="en-US" sz="1400" b="1" dirty="0" smtClean="0"/>
              <a:t>Interlibrary Loan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Hilary Thompson</a:t>
            </a:r>
          </a:p>
          <a:p>
            <a:pPr algn="ctr"/>
            <a:r>
              <a:rPr lang="en-US" sz="1400" dirty="0" smtClean="0"/>
              <a:t>Access Service Librarian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7408986" y="2954216"/>
            <a:ext cx="1969466" cy="12309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McKeldin</a:t>
            </a:r>
            <a:r>
              <a:rPr lang="en-US" sz="1400" b="1" dirty="0" smtClean="0"/>
              <a:t> Library </a:t>
            </a:r>
            <a:br>
              <a:rPr lang="en-US" sz="1400" b="1" dirty="0" smtClean="0"/>
            </a:br>
            <a:r>
              <a:rPr lang="en-US" sz="1400" b="1" dirty="0" smtClean="0"/>
              <a:t>Late Night Services</a:t>
            </a:r>
            <a:br>
              <a:rPr lang="en-US" sz="1400" b="1" dirty="0" smtClean="0"/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Charles Wright</a:t>
            </a:r>
          </a:p>
          <a:p>
            <a:pPr algn="ctr"/>
            <a:r>
              <a:rPr lang="en-US" sz="1400" dirty="0" smtClean="0"/>
              <a:t>Coordinator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9753600" y="2954216"/>
            <a:ext cx="1992914" cy="12309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UMD Libraries </a:t>
            </a:r>
            <a:br>
              <a:rPr lang="en-US" sz="1400" b="1" dirty="0"/>
            </a:br>
            <a:r>
              <a:rPr lang="en-US" sz="1400" b="1" dirty="0" smtClean="0"/>
              <a:t>Billing  and </a:t>
            </a:r>
            <a:br>
              <a:rPr lang="en-US" sz="1400" b="1" dirty="0" smtClean="0"/>
            </a:br>
            <a:r>
              <a:rPr lang="en-US" sz="1400" b="1" dirty="0" smtClean="0"/>
              <a:t>Community Borrows 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Evelyn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Yocco</a:t>
            </a:r>
            <a:endParaRPr lang="en-US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400" dirty="0" smtClean="0"/>
              <a:t>Coordinator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8206147" y="1638300"/>
            <a:ext cx="2086708" cy="6154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Kristin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Conlin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/>
              <a:t>Graduate Assistant</a:t>
            </a:r>
            <a:endParaRPr lang="en-US" sz="1400" dirty="0"/>
          </a:p>
        </p:txBody>
      </p:sp>
      <p:cxnSp>
        <p:nvCxnSpPr>
          <p:cNvPr id="13" name="Straight Connector 12"/>
          <p:cNvCxnSpPr>
            <a:stCxn id="5" idx="2"/>
          </p:cNvCxnSpPr>
          <p:nvPr/>
        </p:nvCxnSpPr>
        <p:spPr>
          <a:xfrm>
            <a:off x="5996354" y="2391508"/>
            <a:ext cx="0" cy="2344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71597" y="2625971"/>
            <a:ext cx="93784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6" idx="0"/>
          </p:cNvCxnSpPr>
          <p:nvPr/>
        </p:nvCxnSpPr>
        <p:spPr>
          <a:xfrm>
            <a:off x="1371597" y="2625971"/>
            <a:ext cx="0" cy="3282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7" idx="0"/>
          </p:cNvCxnSpPr>
          <p:nvPr/>
        </p:nvCxnSpPr>
        <p:spPr>
          <a:xfrm>
            <a:off x="3768968" y="2640623"/>
            <a:ext cx="0" cy="31359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0"/>
          </p:cNvCxnSpPr>
          <p:nvPr/>
        </p:nvCxnSpPr>
        <p:spPr>
          <a:xfrm flipH="1">
            <a:off x="8393719" y="2640623"/>
            <a:ext cx="2770" cy="31359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0" idx="0"/>
          </p:cNvCxnSpPr>
          <p:nvPr/>
        </p:nvCxnSpPr>
        <p:spPr>
          <a:xfrm>
            <a:off x="10750057" y="2640623"/>
            <a:ext cx="0" cy="31359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3"/>
            <a:endCxn id="11" idx="1"/>
          </p:cNvCxnSpPr>
          <p:nvPr/>
        </p:nvCxnSpPr>
        <p:spPr>
          <a:xfrm>
            <a:off x="7280031" y="1946031"/>
            <a:ext cx="92611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16519" y="4384431"/>
            <a:ext cx="2110156" cy="2168770"/>
          </a:xfrm>
          <a:prstGeom prst="roundRect">
            <a:avLst>
              <a:gd name="adj" fmla="val 10556"/>
            </a:avLst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Ken Carps</a:t>
            </a:r>
          </a:p>
          <a:p>
            <a:pPr algn="ctr"/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Douvonte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Farmer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Cynthia Harris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Mohammed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Jaleel</a:t>
            </a:r>
            <a:endParaRPr lang="en-US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Juddi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Kidd (LTII)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Erica Lambert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George Ramsey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Christopher Winters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Lydia Savage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766646" y="4384432"/>
            <a:ext cx="2004644" cy="1406768"/>
          </a:xfrm>
          <a:prstGeom prst="roundRect">
            <a:avLst>
              <a:gd name="adj" fmla="val 125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Karen Colburn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Michelle Williams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James Weber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87814" y="4384432"/>
            <a:ext cx="1992921" cy="1406768"/>
          </a:xfrm>
          <a:prstGeom prst="roundRect">
            <a:avLst>
              <a:gd name="adj" fmla="val 141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Joshy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Choorakuzhy</a:t>
            </a:r>
            <a:endParaRPr lang="en-US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Kathy Pickard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Jerome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Weiland</a:t>
            </a:r>
            <a:endParaRPr lang="en-US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Salvador 	Banda-Alvarado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414525" y="4384432"/>
            <a:ext cx="1963927" cy="1406768"/>
          </a:xfrm>
          <a:prstGeom prst="roundRect">
            <a:avLst>
              <a:gd name="adj" fmla="val 1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Adnan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Qureshi</a:t>
            </a:r>
            <a:endParaRPr lang="en-US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Antonio Hill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Marvin Jones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1" name="Straight Connector 40"/>
          <p:cNvCxnSpPr>
            <a:stCxn id="6" idx="2"/>
            <a:endCxn id="35" idx="0"/>
          </p:cNvCxnSpPr>
          <p:nvPr/>
        </p:nvCxnSpPr>
        <p:spPr>
          <a:xfrm>
            <a:off x="1371597" y="4185139"/>
            <a:ext cx="0" cy="19929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7" idx="2"/>
            <a:endCxn id="36" idx="0"/>
          </p:cNvCxnSpPr>
          <p:nvPr/>
        </p:nvCxnSpPr>
        <p:spPr>
          <a:xfrm>
            <a:off x="3768968" y="4185139"/>
            <a:ext cx="0" cy="19929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71" idx="2"/>
            <a:endCxn id="37" idx="0"/>
          </p:cNvCxnSpPr>
          <p:nvPr/>
        </p:nvCxnSpPr>
        <p:spPr>
          <a:xfrm>
            <a:off x="6084275" y="4185139"/>
            <a:ext cx="0" cy="19929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2"/>
            <a:endCxn id="38" idx="0"/>
          </p:cNvCxnSpPr>
          <p:nvPr/>
        </p:nvCxnSpPr>
        <p:spPr>
          <a:xfrm>
            <a:off x="8393719" y="4185139"/>
            <a:ext cx="2770" cy="19929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5087814" y="2954216"/>
            <a:ext cx="1992921" cy="12309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McKeldin</a:t>
            </a:r>
            <a:r>
              <a:rPr lang="en-US" sz="1400" b="1" dirty="0"/>
              <a:t> Library </a:t>
            </a:r>
            <a:br>
              <a:rPr lang="en-US" sz="1400" b="1" dirty="0"/>
            </a:br>
            <a:r>
              <a:rPr lang="en-US" sz="1400" b="1" dirty="0" smtClean="0"/>
              <a:t>Stacks Maintenance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(Vacant)</a:t>
            </a:r>
          </a:p>
          <a:p>
            <a:pPr algn="ctr"/>
            <a:r>
              <a:rPr lang="en-US" sz="1400" dirty="0" smtClean="0"/>
              <a:t>Coordinator</a:t>
            </a:r>
            <a:endParaRPr lang="en-US" sz="1400" dirty="0"/>
          </a:p>
        </p:txBody>
      </p:sp>
      <p:cxnSp>
        <p:nvCxnSpPr>
          <p:cNvPr id="72" name="Straight Connector 71"/>
          <p:cNvCxnSpPr>
            <a:endCxn id="71" idx="0"/>
          </p:cNvCxnSpPr>
          <p:nvPr/>
        </p:nvCxnSpPr>
        <p:spPr>
          <a:xfrm>
            <a:off x="6084275" y="2640623"/>
            <a:ext cx="0" cy="31359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316519" y="5334000"/>
            <a:ext cx="2110156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316519" y="3645877"/>
            <a:ext cx="2110156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4952996" y="1699846"/>
            <a:ext cx="2110156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Objectives</a:t>
            </a:r>
          </a:p>
          <a:p>
            <a:r>
              <a:rPr lang="en-US" b="1" dirty="0">
                <a:solidFill>
                  <a:srgbClr val="C00000"/>
                </a:solidFill>
              </a:rPr>
              <a:t>Methodologies</a:t>
            </a:r>
          </a:p>
          <a:p>
            <a:r>
              <a:rPr lang="en-US" dirty="0" smtClean="0"/>
              <a:t>Findings</a:t>
            </a:r>
          </a:p>
          <a:p>
            <a:r>
              <a:rPr lang="en-US" dirty="0" smtClean="0"/>
              <a:t>Issues</a:t>
            </a:r>
          </a:p>
          <a:p>
            <a:r>
              <a:rPr lang="en-US" dirty="0" smtClean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7907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 smtClean="0"/>
              <a:t>Understand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the Circulation &amp; Reserves Desk </a:t>
            </a:r>
            <a:r>
              <a:rPr lang="en-US" dirty="0" smtClean="0"/>
              <a:t>organizes and manages information</a:t>
            </a:r>
          </a:p>
          <a:p>
            <a:pPr lvl="1"/>
            <a:r>
              <a:rPr lang="en-US" dirty="0" smtClean="0"/>
              <a:t>management issues described in </a:t>
            </a:r>
            <a:r>
              <a:rPr lang="en-US" dirty="0" err="1" smtClean="0"/>
              <a:t>Daft’s</a:t>
            </a:r>
            <a:r>
              <a:rPr lang="en-US" dirty="0" smtClean="0"/>
              <a:t> book</a:t>
            </a:r>
          </a:p>
          <a:p>
            <a:pPr lvl="1"/>
            <a:endParaRPr lang="en-US" dirty="0"/>
          </a:p>
          <a:p>
            <a:r>
              <a:rPr lang="en-US" dirty="0" smtClean="0"/>
              <a:t>To Analyze the Organization</a:t>
            </a:r>
          </a:p>
          <a:p>
            <a:pPr lvl="1"/>
            <a:r>
              <a:rPr lang="en-US" dirty="0" smtClean="0"/>
              <a:t>focusing on </a:t>
            </a:r>
            <a:r>
              <a:rPr lang="en-US" u="sng" dirty="0" smtClean="0"/>
              <a:t>Organizing pillar</a:t>
            </a:r>
            <a:r>
              <a:rPr lang="en-US" dirty="0" smtClean="0"/>
              <a:t> of management</a:t>
            </a:r>
          </a:p>
          <a:p>
            <a:pPr lvl="1"/>
            <a:r>
              <a:rPr lang="en-US" dirty="0" smtClean="0"/>
              <a:t>focusing on </a:t>
            </a:r>
            <a:r>
              <a:rPr lang="en-US" u="sng" dirty="0" smtClean="0"/>
              <a:t>Leading pillar</a:t>
            </a:r>
            <a:r>
              <a:rPr lang="en-US" dirty="0" smtClean="0"/>
              <a:t> of management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2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Methodologies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689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Interviews</a:t>
            </a:r>
            <a:endParaRPr lang="en-US" dirty="0" smtClean="0"/>
          </a:p>
          <a:p>
            <a:pPr lvl="1"/>
            <a:r>
              <a:rPr lang="en-US" dirty="0" smtClean="0"/>
              <a:t>Judith Kidd (Library Tech II, C&amp;R )</a:t>
            </a:r>
          </a:p>
          <a:p>
            <a:pPr lvl="1"/>
            <a:r>
              <a:rPr lang="en-US" dirty="0" smtClean="0"/>
              <a:t>Jamie Edwards (Coordinator)</a:t>
            </a:r>
          </a:p>
          <a:p>
            <a:pPr lvl="1"/>
            <a:r>
              <a:rPr lang="en-US" dirty="0" smtClean="0"/>
              <a:t>Timothy Hackman (Head, Access Services)</a:t>
            </a:r>
          </a:p>
          <a:p>
            <a:r>
              <a:rPr lang="en-US" b="1" dirty="0" smtClean="0"/>
              <a:t>Literature Review</a:t>
            </a:r>
          </a:p>
          <a:p>
            <a:pPr lvl="1"/>
            <a:r>
              <a:rPr lang="en-US" dirty="0" smtClean="0"/>
              <a:t>Broachers, pamphlets, handouts</a:t>
            </a:r>
          </a:p>
          <a:p>
            <a:pPr lvl="1"/>
            <a:r>
              <a:rPr lang="en-US" dirty="0"/>
              <a:t>Strategic </a:t>
            </a:r>
            <a:r>
              <a:rPr lang="en-US" dirty="0" smtClean="0"/>
              <a:t>plans</a:t>
            </a:r>
          </a:p>
          <a:p>
            <a:pPr lvl="1"/>
            <a:r>
              <a:rPr lang="en-US" dirty="0" smtClean="0"/>
              <a:t>Mission </a:t>
            </a:r>
            <a:r>
              <a:rPr lang="en-US" dirty="0"/>
              <a:t>statement </a:t>
            </a:r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Goals </a:t>
            </a:r>
            <a:r>
              <a:rPr lang="en-US" dirty="0"/>
              <a:t>&amp; objectives </a:t>
            </a:r>
            <a:r>
              <a:rPr lang="en-US" dirty="0" smtClean="0"/>
              <a:t>documents</a:t>
            </a:r>
          </a:p>
          <a:p>
            <a:r>
              <a:rPr lang="en-US" b="1" dirty="0" smtClean="0"/>
              <a:t>Library website review</a:t>
            </a:r>
          </a:p>
          <a:p>
            <a:pPr lvl="1"/>
            <a:r>
              <a:rPr lang="en-US" dirty="0" smtClean="0">
                <a:hlinkClick r:id="rId2"/>
              </a:rPr>
              <a:t>http://lib.umd.edu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http://www.kuali.org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http://umd.libanswers.com/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20" y="1689099"/>
            <a:ext cx="4082437" cy="4538663"/>
          </a:xfrm>
          <a:prstGeom prst="rect">
            <a:avLst/>
          </a:prstGeom>
          <a:noFill/>
          <a:ln>
            <a:noFill/>
          </a:ln>
          <a:effectLst>
            <a:glow rad="114300">
              <a:schemeClr val="accent1">
                <a:alpha val="28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944</Words>
  <Application>Microsoft Office PowerPoint</Application>
  <PresentationFormat>Custom</PresentationFormat>
  <Paragraphs>230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Academic Literature 16x9</vt:lpstr>
      <vt:lpstr>Library  Circulations &amp; Reservations:  A View of Organizing Information</vt:lpstr>
      <vt:lpstr>Agenda</vt:lpstr>
      <vt:lpstr>Introduction: Circulations &amp; Reserves Desk</vt:lpstr>
      <vt:lpstr>Introduction: Services offered by Circulation &amp; Reserves desk</vt:lpstr>
      <vt:lpstr>Introduction: External Organizational Structure</vt:lpstr>
      <vt:lpstr>Introduction: Internal Organizational Structure</vt:lpstr>
      <vt:lpstr>Agenda</vt:lpstr>
      <vt:lpstr>Objectives</vt:lpstr>
      <vt:lpstr>Methodologies</vt:lpstr>
      <vt:lpstr>Agenda</vt:lpstr>
      <vt:lpstr>Findings: Planning</vt:lpstr>
      <vt:lpstr>Findings: Organization adaptability, change, and innovation</vt:lpstr>
      <vt:lpstr>Findings: Technical Tools</vt:lpstr>
      <vt:lpstr>Findings: Leadership, Motivation, and Teams</vt:lpstr>
      <vt:lpstr>Findings: Management of Human Resources, Diversity, and Individual Behaviors</vt:lpstr>
      <vt:lpstr>Findings: Communication</vt:lpstr>
      <vt:lpstr>Agenda</vt:lpstr>
      <vt:lpstr>Issues</vt:lpstr>
      <vt:lpstr>Recommendations</vt:lpstr>
      <vt:lpstr>Conclusion</vt:lpstr>
      <vt:lpstr>References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2013-04-27T17:08:57Z</dcterms:created>
  <dcterms:modified xsi:type="dcterms:W3CDTF">2013-05-08T17:19:51Z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