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8" r:id="rId3"/>
    <p:sldId id="257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December 8, 2013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December 8,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December 8,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December 8,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December 8,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December 8,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December 8, 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December 8,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December 8,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December 8, 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December 8,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December 8,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hymezone.c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Limerick </a:t>
            </a:r>
            <a:r>
              <a:rPr lang="en-US" dirty="0" smtClean="0"/>
              <a:t>Checker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u="sng" dirty="0"/>
              <a:t>Project Group Members:</a:t>
            </a:r>
            <a:endParaRPr lang="en-US" dirty="0"/>
          </a:p>
          <a:p>
            <a:r>
              <a:rPr lang="en-US" dirty="0" err="1"/>
              <a:t>Jestin</a:t>
            </a:r>
            <a:r>
              <a:rPr lang="en-US" dirty="0"/>
              <a:t> </a:t>
            </a:r>
            <a:r>
              <a:rPr lang="en-US" dirty="0" err="1"/>
              <a:t>Ledlum</a:t>
            </a:r>
            <a:endParaRPr lang="en-US" dirty="0"/>
          </a:p>
          <a:p>
            <a:r>
              <a:rPr lang="en-US" dirty="0"/>
              <a:t>Bryon </a:t>
            </a:r>
            <a:r>
              <a:rPr lang="en-US" dirty="0" err="1"/>
              <a:t>Baumstarck</a:t>
            </a:r>
            <a:endParaRPr lang="en-US" dirty="0"/>
          </a:p>
          <a:p>
            <a:r>
              <a:rPr lang="en-US" dirty="0" err="1"/>
              <a:t>Yining</a:t>
            </a:r>
            <a:r>
              <a:rPr lang="en-US" dirty="0"/>
              <a:t> Wang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716" y="-1"/>
            <a:ext cx="3354300" cy="2257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9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345275"/>
            <a:ext cx="7024744" cy="1143000"/>
          </a:xfrm>
        </p:spPr>
        <p:txBody>
          <a:bodyPr>
            <a:normAutofit/>
          </a:bodyPr>
          <a:lstStyle/>
          <a:p>
            <a:r>
              <a:rPr lang="en-US" b="1" u="sng" dirty="0"/>
              <a:t>Project Objective</a:t>
            </a:r>
            <a:r>
              <a:rPr lang="en-US" b="1" u="sng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488276"/>
            <a:ext cx="6777317" cy="481699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Part 1 - Rhyme </a:t>
            </a:r>
            <a:r>
              <a:rPr lang="en-US" dirty="0" smtClean="0"/>
              <a:t>check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dirty="0" smtClean="0"/>
              <a:t>User enters </a:t>
            </a:r>
            <a:r>
              <a:rPr lang="en-US" dirty="0"/>
              <a:t>two words (can be changed to subroutine </a:t>
            </a:r>
            <a:r>
              <a:rPr lang="en-US" dirty="0" smtClean="0"/>
              <a:t>input)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dirty="0" smtClean="0"/>
              <a:t>Check </a:t>
            </a:r>
            <a:r>
              <a:rPr lang="en-US" dirty="0"/>
              <a:t>if input words rhymes (using </a:t>
            </a:r>
            <a:r>
              <a:rPr lang="en-US" dirty="0" err="1"/>
              <a:t>Rhymezone</a:t>
            </a:r>
            <a:r>
              <a:rPr lang="en-US" dirty="0"/>
              <a:t> as </a:t>
            </a:r>
            <a:r>
              <a:rPr lang="en-US" dirty="0" smtClean="0"/>
              <a:t>source)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dirty="0" smtClean="0"/>
              <a:t>Return </a:t>
            </a:r>
            <a:r>
              <a:rPr lang="en-US" dirty="0"/>
              <a:t>result (to be changed to true/false)</a:t>
            </a:r>
          </a:p>
          <a:p>
            <a:r>
              <a:rPr lang="en-US" dirty="0"/>
              <a:t>Part 2 - Limerick </a:t>
            </a:r>
            <a:r>
              <a:rPr lang="en-US" dirty="0" smtClean="0"/>
              <a:t>Check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dirty="0" smtClean="0"/>
              <a:t>Given some text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dirty="0" smtClean="0"/>
              <a:t>Check </a:t>
            </a:r>
            <a:r>
              <a:rPr lang="en-US" dirty="0"/>
              <a:t>that last words of lines 1,2,&amp;5 rhyme AND that last words of lines 3&amp;4 </a:t>
            </a:r>
            <a:r>
              <a:rPr lang="en-US" dirty="0" smtClean="0"/>
              <a:t>rhyme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dirty="0" smtClean="0"/>
              <a:t>Print </a:t>
            </a:r>
            <a:r>
              <a:rPr lang="en-US" dirty="0"/>
              <a:t>result</a:t>
            </a:r>
          </a:p>
          <a:p>
            <a:r>
              <a:rPr lang="en-US" dirty="0"/>
              <a:t>Part 3 - Rhyme </a:t>
            </a:r>
            <a:r>
              <a:rPr lang="en-US" dirty="0" smtClean="0"/>
              <a:t>Recommendation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dirty="0" smtClean="0"/>
              <a:t>Given </a:t>
            </a:r>
            <a:r>
              <a:rPr lang="en-US" dirty="0"/>
              <a:t>a set of user </a:t>
            </a:r>
            <a:r>
              <a:rPr lang="en-US" dirty="0" smtClean="0"/>
              <a:t>input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dirty="0" smtClean="0"/>
              <a:t>Generate </a:t>
            </a:r>
            <a:r>
              <a:rPr lang="en-US" dirty="0"/>
              <a:t>list of recommended rhyming </a:t>
            </a:r>
            <a:r>
              <a:rPr lang="en-US" dirty="0" smtClean="0"/>
              <a:t>words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47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345270"/>
            <a:ext cx="7024744" cy="1143000"/>
          </a:xfrm>
        </p:spPr>
        <p:txBody>
          <a:bodyPr/>
          <a:lstStyle/>
          <a:p>
            <a:r>
              <a:rPr lang="en-US" b="1" u="sng" dirty="0"/>
              <a:t>Modules Being Used: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488271"/>
            <a:ext cx="6777317" cy="4926178"/>
          </a:xfrm>
        </p:spPr>
        <p:txBody>
          <a:bodyPr>
            <a:normAutofit/>
          </a:bodyPr>
          <a:lstStyle/>
          <a:p>
            <a:r>
              <a:rPr lang="en-US" dirty="0"/>
              <a:t>LWP::</a:t>
            </a:r>
            <a:r>
              <a:rPr lang="en-US" dirty="0" smtClean="0"/>
              <a:t>Simple</a:t>
            </a:r>
          </a:p>
          <a:p>
            <a:pPr lvl="1"/>
            <a:r>
              <a:rPr lang="en-US" dirty="0" smtClean="0"/>
              <a:t>Used </a:t>
            </a:r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/>
              <a:t>connect to </a:t>
            </a:r>
            <a:r>
              <a:rPr lang="en-US" dirty="0" smtClean="0">
                <a:hlinkClick r:id="rId2"/>
              </a:rPr>
              <a:t>www.rhymezone.com</a:t>
            </a:r>
            <a:endParaRPr lang="en-US" dirty="0" smtClean="0"/>
          </a:p>
          <a:p>
            <a:r>
              <a:rPr lang="en-US" dirty="0" smtClean="0"/>
              <a:t>CGI </a:t>
            </a:r>
            <a:r>
              <a:rPr lang="en-US" dirty="0" err="1"/>
              <a:t>qw</a:t>
            </a:r>
            <a:r>
              <a:rPr lang="en-US" dirty="0"/>
              <a:t>(:standard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Required </a:t>
            </a:r>
            <a:r>
              <a:rPr lang="en-US" dirty="0"/>
              <a:t>to import standard set of CGI </a:t>
            </a:r>
            <a:r>
              <a:rPr lang="en-US" dirty="0" smtClean="0"/>
              <a:t>functions</a:t>
            </a:r>
            <a:endParaRPr lang="en-US" dirty="0"/>
          </a:p>
          <a:p>
            <a:r>
              <a:rPr lang="en-US" dirty="0" smtClean="0"/>
              <a:t>CGI</a:t>
            </a:r>
            <a:r>
              <a:rPr lang="en-US" dirty="0"/>
              <a:t>::Carp </a:t>
            </a:r>
            <a:r>
              <a:rPr lang="en-US" dirty="0" err="1"/>
              <a:t>qw</a:t>
            </a:r>
            <a:r>
              <a:rPr lang="en-US" dirty="0"/>
              <a:t>(</a:t>
            </a:r>
            <a:r>
              <a:rPr lang="en-US" dirty="0" err="1"/>
              <a:t>fatalsToBrowser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Used </a:t>
            </a:r>
            <a:r>
              <a:rPr lang="en-US" dirty="0"/>
              <a:t>to send compile/run errors to the web </a:t>
            </a:r>
            <a:r>
              <a:rPr lang="en-US" dirty="0" smtClean="0"/>
              <a:t>browser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06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345271"/>
            <a:ext cx="7024744" cy="1143000"/>
          </a:xfrm>
        </p:spPr>
        <p:txBody>
          <a:bodyPr/>
          <a:lstStyle/>
          <a:p>
            <a:r>
              <a:rPr lang="en-US" b="1" u="sng" dirty="0" smtClean="0"/>
              <a:t>Limitations: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488272"/>
            <a:ext cx="6777317" cy="4803346"/>
          </a:xfrm>
        </p:spPr>
        <p:txBody>
          <a:bodyPr>
            <a:normAutofit/>
          </a:bodyPr>
          <a:lstStyle/>
          <a:p>
            <a:r>
              <a:rPr lang="en-US" dirty="0" smtClean="0"/>
              <a:t>Mechanize</a:t>
            </a:r>
          </a:p>
          <a:p>
            <a:pPr lvl="1"/>
            <a:r>
              <a:rPr lang="en-US" dirty="0" smtClean="0"/>
              <a:t>Due to the non-standard HTML programming of the </a:t>
            </a:r>
            <a:r>
              <a:rPr lang="en-US" dirty="0" err="1" smtClean="0"/>
              <a:t>RhymeZone</a:t>
            </a:r>
            <a:r>
              <a:rPr lang="en-US" dirty="0" smtClean="0"/>
              <a:t> website, we were unable to utilize standard HTML modules</a:t>
            </a:r>
          </a:p>
          <a:p>
            <a:pPr marL="365760" lvl="1" indent="0">
              <a:buNone/>
            </a:pPr>
            <a:endParaRPr lang="en-US" dirty="0" smtClean="0"/>
          </a:p>
          <a:p>
            <a:r>
              <a:rPr lang="en-US" dirty="0" err="1" smtClean="0"/>
              <a:t>CMUDict</a:t>
            </a:r>
            <a:endParaRPr lang="en-US" dirty="0"/>
          </a:p>
          <a:p>
            <a:pPr lvl="1"/>
            <a:r>
              <a:rPr lang="en-US" dirty="0" smtClean="0"/>
              <a:t>Due to it’s inaccurate return of data, we were unable to use this module, which was the only dictionary module found with capabilities to check word rhyme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36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345274"/>
            <a:ext cx="7024744" cy="1143000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Lessons Learned: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488274"/>
            <a:ext cx="6777317" cy="4830639"/>
          </a:xfrm>
        </p:spPr>
        <p:txBody>
          <a:bodyPr/>
          <a:lstStyle/>
          <a:p>
            <a:r>
              <a:rPr lang="en-US" dirty="0" smtClean="0"/>
              <a:t>Use of Regular Expressions</a:t>
            </a:r>
          </a:p>
          <a:p>
            <a:pPr lvl="1"/>
            <a:r>
              <a:rPr lang="en-US" dirty="0" smtClean="0"/>
              <a:t>Used to parse the rhyme words returned from the website (Rhymezone.com)</a:t>
            </a:r>
          </a:p>
          <a:p>
            <a:endParaRPr lang="en-US" dirty="0"/>
          </a:p>
          <a:p>
            <a:r>
              <a:rPr lang="en-US" dirty="0" smtClean="0"/>
              <a:t>Subroutines</a:t>
            </a:r>
          </a:p>
          <a:p>
            <a:pPr lvl="1"/>
            <a:r>
              <a:rPr lang="en-US" dirty="0" smtClean="0"/>
              <a:t>Used to allow for code reuse and reduce code/runtime duplication</a:t>
            </a:r>
          </a:p>
          <a:p>
            <a:endParaRPr lang="en-US" dirty="0" smtClean="0"/>
          </a:p>
          <a:p>
            <a:r>
              <a:rPr lang="en-US" dirty="0" smtClean="0"/>
              <a:t>Ease of </a:t>
            </a:r>
            <a:r>
              <a:rPr lang="en-US" dirty="0"/>
              <a:t>t</a:t>
            </a:r>
            <a:r>
              <a:rPr lang="en-US" dirty="0" smtClean="0"/>
              <a:t>ext </a:t>
            </a:r>
            <a:r>
              <a:rPr lang="en-US" dirty="0"/>
              <a:t>m</a:t>
            </a:r>
            <a:r>
              <a:rPr lang="en-US" dirty="0" smtClean="0"/>
              <a:t>anipulation </a:t>
            </a:r>
            <a:r>
              <a:rPr lang="en-US" dirty="0" smtClean="0"/>
              <a:t>via programming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36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qa-graphic2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65" b="8585"/>
          <a:stretch/>
        </p:blipFill>
        <p:spPr>
          <a:xfrm>
            <a:off x="1043492" y="686444"/>
            <a:ext cx="7092136" cy="5146186"/>
          </a:xfrm>
        </p:spPr>
      </p:pic>
    </p:spTree>
    <p:extLst>
      <p:ext uri="{BB962C8B-B14F-4D97-AF65-F5344CB8AC3E}">
        <p14:creationId xmlns:p14="http://schemas.microsoft.com/office/powerpoint/2010/main" val="105370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41</TotalTime>
  <Words>225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Century Gothic</vt:lpstr>
      <vt:lpstr>Wingdings 2</vt:lpstr>
      <vt:lpstr>Austin</vt:lpstr>
      <vt:lpstr>Limerick Checker </vt:lpstr>
      <vt:lpstr>Project Objective:</vt:lpstr>
      <vt:lpstr>Modules Being Used:</vt:lpstr>
      <vt:lpstr>Limitations:</vt:lpstr>
      <vt:lpstr>Lessons Learned:</vt:lpstr>
      <vt:lpstr>PowerPoint Presentation</vt:lpstr>
    </vt:vector>
  </TitlesOfParts>
  <Company>University of Maryland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Limerick Checker/Generator </dc:title>
  <dc:creator>Division of IT</dc:creator>
  <cp:lastModifiedBy>Bryon Baumstarck</cp:lastModifiedBy>
  <cp:revision>8</cp:revision>
  <dcterms:created xsi:type="dcterms:W3CDTF">2013-11-19T00:51:18Z</dcterms:created>
  <dcterms:modified xsi:type="dcterms:W3CDTF">2013-12-08T18:55:35Z</dcterms:modified>
</cp:coreProperties>
</file>